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77" r:id="rId4"/>
    <p:sldId id="257" r:id="rId5"/>
    <p:sldId id="279" r:id="rId6"/>
    <p:sldId id="273" r:id="rId7"/>
    <p:sldId id="274" r:id="rId8"/>
    <p:sldId id="259" r:id="rId9"/>
    <p:sldId id="260" r:id="rId10"/>
    <p:sldId id="275" r:id="rId11"/>
    <p:sldId id="280" r:id="rId12"/>
    <p:sldId id="263" r:id="rId13"/>
    <p:sldId id="276" r:id="rId14"/>
    <p:sldId id="264" r:id="rId15"/>
    <p:sldId id="265" r:id="rId16"/>
    <p:sldId id="266" r:id="rId17"/>
    <p:sldId id="267" r:id="rId18"/>
    <p:sldId id="268" r:id="rId19"/>
    <p:sldId id="270" r:id="rId20"/>
    <p:sldId id="281" r:id="rId21"/>
    <p:sldId id="269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C9BD7-686D-4F0C-8803-4BB1758E2CB4}" v="119" dt="2025-03-23T10:48:37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2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Amit Ranjan" userId="ffb40144c50ee975" providerId="LiveId" clId="{C63C9BD7-686D-4F0C-8803-4BB1758E2CB4}"/>
    <pc:docChg chg="undo custSel addSld delSld modSld sldOrd">
      <pc:chgData name="Dr Amit Ranjan" userId="ffb40144c50ee975" providerId="LiveId" clId="{C63C9BD7-686D-4F0C-8803-4BB1758E2CB4}" dt="2025-03-23T10:49:48.128" v="2246" actId="478"/>
      <pc:docMkLst>
        <pc:docMk/>
      </pc:docMkLst>
      <pc:sldChg chg="addSp delSp modSp mod addAnim">
        <pc:chgData name="Dr Amit Ranjan" userId="ffb40144c50ee975" providerId="LiveId" clId="{C63C9BD7-686D-4F0C-8803-4BB1758E2CB4}" dt="2025-03-23T09:17:12.093" v="1207" actId="478"/>
        <pc:sldMkLst>
          <pc:docMk/>
          <pc:sldMk cId="0" sldId="256"/>
        </pc:sldMkLst>
        <pc:spChg chg="mod">
          <ac:chgData name="Dr Amit Ranjan" userId="ffb40144c50ee975" providerId="LiveId" clId="{C63C9BD7-686D-4F0C-8803-4BB1758E2CB4}" dt="2025-03-23T09:16:54.082" v="1204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Dr Amit Ranjan" userId="ffb40144c50ee975" providerId="LiveId" clId="{C63C9BD7-686D-4F0C-8803-4BB1758E2CB4}" dt="2025-03-23T09:16:54.082" v="1204" actId="26606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Dr Amit Ranjan" userId="ffb40144c50ee975" providerId="LiveId" clId="{C63C9BD7-686D-4F0C-8803-4BB1758E2CB4}" dt="2025-03-23T09:17:12.093" v="1207" actId="478"/>
          <ac:spMkLst>
            <pc:docMk/>
            <pc:sldMk cId="0" sldId="256"/>
            <ac:spMk id="6" creationId="{2B631289-1544-2090-CDFE-4D33E9FCC909}"/>
          </ac:spMkLst>
        </pc:spChg>
        <pc:spChg chg="add del">
          <ac:chgData name="Dr Amit Ranjan" userId="ffb40144c50ee975" providerId="LiveId" clId="{C63C9BD7-686D-4F0C-8803-4BB1758E2CB4}" dt="2025-03-23T09:16:54.082" v="1204" actId="26606"/>
          <ac:spMkLst>
            <pc:docMk/>
            <pc:sldMk cId="0" sldId="256"/>
            <ac:spMk id="8" creationId="{934F1179-B481-4F9E-BCA3-AFB972070F83}"/>
          </ac:spMkLst>
        </pc:spChg>
        <pc:spChg chg="add del">
          <ac:chgData name="Dr Amit Ranjan" userId="ffb40144c50ee975" providerId="LiveId" clId="{C63C9BD7-686D-4F0C-8803-4BB1758E2CB4}" dt="2025-03-23T09:16:54.082" v="1204" actId="26606"/>
          <ac:spMkLst>
            <pc:docMk/>
            <pc:sldMk cId="0" sldId="256"/>
            <ac:spMk id="10" creationId="{827DC2C4-B485-428A-BF4A-472D2967F47F}"/>
          </ac:spMkLst>
        </pc:spChg>
        <pc:spChg chg="add del">
          <ac:chgData name="Dr Amit Ranjan" userId="ffb40144c50ee975" providerId="LiveId" clId="{C63C9BD7-686D-4F0C-8803-4BB1758E2CB4}" dt="2025-03-23T09:16:54.082" v="1204" actId="26606"/>
          <ac:spMkLst>
            <pc:docMk/>
            <pc:sldMk cId="0" sldId="256"/>
            <ac:spMk id="12" creationId="{EE04B5EB-F158-4507-90DD-BD23620C7CC9}"/>
          </ac:spMkLst>
        </pc:spChg>
        <pc:spChg chg="add del">
          <ac:chgData name="Dr Amit Ranjan" userId="ffb40144c50ee975" providerId="LiveId" clId="{C63C9BD7-686D-4F0C-8803-4BB1758E2CB4}" dt="2025-03-23T09:16:54.050" v="1203" actId="26606"/>
          <ac:spMkLst>
            <pc:docMk/>
            <pc:sldMk cId="0" sldId="256"/>
            <ac:spMk id="17" creationId="{5A59F003-E00A-43F9-91DC-CC54E3B87466}"/>
          </ac:spMkLst>
        </pc:spChg>
        <pc:spChg chg="add del">
          <ac:chgData name="Dr Amit Ranjan" userId="ffb40144c50ee975" providerId="LiveId" clId="{C63C9BD7-686D-4F0C-8803-4BB1758E2CB4}" dt="2025-03-23T09:16:54.050" v="1203" actId="26606"/>
          <ac:spMkLst>
            <pc:docMk/>
            <pc:sldMk cId="0" sldId="256"/>
            <ac:spMk id="19" creationId="{D74A4382-E3AD-430A-9A1F-DFA3E0E77A7D}"/>
          </ac:spMkLst>
        </pc:spChg>
        <pc:spChg chg="add del">
          <ac:chgData name="Dr Amit Ranjan" userId="ffb40144c50ee975" providerId="LiveId" clId="{C63C9BD7-686D-4F0C-8803-4BB1758E2CB4}" dt="2025-03-23T09:16:54.050" v="1203" actId="26606"/>
          <ac:spMkLst>
            <pc:docMk/>
            <pc:sldMk cId="0" sldId="256"/>
            <ac:spMk id="21" creationId="{79F40191-0F44-4FD1-82CC-ACB507C14BE6}"/>
          </ac:spMkLst>
        </pc:spChg>
        <pc:spChg chg="add">
          <ac:chgData name="Dr Amit Ranjan" userId="ffb40144c50ee975" providerId="LiveId" clId="{C63C9BD7-686D-4F0C-8803-4BB1758E2CB4}" dt="2025-03-23T09:16:54.082" v="1204" actId="26606"/>
          <ac:spMkLst>
            <pc:docMk/>
            <pc:sldMk cId="0" sldId="256"/>
            <ac:spMk id="23" creationId="{08C9B587-E65E-4B52-B37C-ABEBB6E87928}"/>
          </ac:spMkLst>
        </pc:spChg>
        <pc:spChg chg="add">
          <ac:chgData name="Dr Amit Ranjan" userId="ffb40144c50ee975" providerId="LiveId" clId="{C63C9BD7-686D-4F0C-8803-4BB1758E2CB4}" dt="2025-03-23T09:16:54.082" v="1204" actId="26606"/>
          <ac:spMkLst>
            <pc:docMk/>
            <pc:sldMk cId="0" sldId="256"/>
            <ac:spMk id="24" creationId="{0671A8AE-40A1-4631-A6B8-581AFF065482}"/>
          </ac:spMkLst>
        </pc:spChg>
        <pc:spChg chg="add">
          <ac:chgData name="Dr Amit Ranjan" userId="ffb40144c50ee975" providerId="LiveId" clId="{C63C9BD7-686D-4F0C-8803-4BB1758E2CB4}" dt="2025-03-23T09:16:54.082" v="1204" actId="26606"/>
          <ac:spMkLst>
            <pc:docMk/>
            <pc:sldMk cId="0" sldId="256"/>
            <ac:spMk id="25" creationId="{AB58EF07-17C2-48CF-ABB0-EEF1F17CB8F0}"/>
          </ac:spMkLst>
        </pc:spChg>
        <pc:spChg chg="add">
          <ac:chgData name="Dr Amit Ranjan" userId="ffb40144c50ee975" providerId="LiveId" clId="{C63C9BD7-686D-4F0C-8803-4BB1758E2CB4}" dt="2025-03-23T09:16:54.082" v="1204" actId="26606"/>
          <ac:spMkLst>
            <pc:docMk/>
            <pc:sldMk cId="0" sldId="256"/>
            <ac:spMk id="26" creationId="{AF2F604E-43BE-4DC3-B983-E071523364F8}"/>
          </ac:spMkLst>
        </pc:spChg>
        <pc:picChg chg="add mod ord">
          <ac:chgData name="Dr Amit Ranjan" userId="ffb40144c50ee975" providerId="LiveId" clId="{C63C9BD7-686D-4F0C-8803-4BB1758E2CB4}" dt="2025-03-23T09:16:54.050" v="1203" actId="26606"/>
          <ac:picMkLst>
            <pc:docMk/>
            <pc:sldMk cId="0" sldId="256"/>
            <ac:picMk id="5" creationId="{16A5DEA3-611C-6E7D-5546-171E653C1F75}"/>
          </ac:picMkLst>
        </pc:picChg>
      </pc:sldChg>
      <pc:sldChg chg="addSp delSp modSp mod setClrOvrMap">
        <pc:chgData name="Dr Amit Ranjan" userId="ffb40144c50ee975" providerId="LiveId" clId="{C63C9BD7-686D-4F0C-8803-4BB1758E2CB4}" dt="2025-03-23T09:20:26.519" v="1222" actId="478"/>
        <pc:sldMkLst>
          <pc:docMk/>
          <pc:sldMk cId="0" sldId="257"/>
        </pc:sldMkLst>
        <pc:spChg chg="mod">
          <ac:chgData name="Dr Amit Ranjan" userId="ffb40144c50ee975" providerId="LiveId" clId="{C63C9BD7-686D-4F0C-8803-4BB1758E2CB4}" dt="2025-03-23T09:17:50.381" v="1209" actId="26606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Dr Amit Ranjan" userId="ffb40144c50ee975" providerId="LiveId" clId="{C63C9BD7-686D-4F0C-8803-4BB1758E2CB4}" dt="2025-03-23T09:20:26.519" v="1222" actId="478"/>
          <ac:spMkLst>
            <pc:docMk/>
            <pc:sldMk cId="0" sldId="257"/>
            <ac:spMk id="4" creationId="{7CF3DA19-AA6D-EE1F-6EA8-41FA901AABF9}"/>
          </ac:spMkLst>
        </pc:spChg>
        <pc:spChg chg="add del">
          <ac:chgData name="Dr Amit Ranjan" userId="ffb40144c50ee975" providerId="LiveId" clId="{C63C9BD7-686D-4F0C-8803-4BB1758E2CB4}" dt="2025-03-23T09:17:50.381" v="1209" actId="26606"/>
          <ac:spMkLst>
            <pc:docMk/>
            <pc:sldMk cId="0" sldId="257"/>
            <ac:spMk id="18" creationId="{35DB3719-6FDC-4E5D-891D-FF40B7300F64}"/>
          </ac:spMkLst>
        </pc:spChg>
        <pc:spChg chg="add del">
          <ac:chgData name="Dr Amit Ranjan" userId="ffb40144c50ee975" providerId="LiveId" clId="{C63C9BD7-686D-4F0C-8803-4BB1758E2CB4}" dt="2025-03-23T09:17:50.381" v="1209" actId="26606"/>
          <ac:spMkLst>
            <pc:docMk/>
            <pc:sldMk cId="0" sldId="257"/>
            <ac:spMk id="19" creationId="{E0CBAC23-2E3F-4A90-BA59-F8299F6A5439}"/>
          </ac:spMkLst>
        </pc:spChg>
        <pc:spChg chg="add del">
          <ac:chgData name="Dr Amit Ranjan" userId="ffb40144c50ee975" providerId="LiveId" clId="{C63C9BD7-686D-4F0C-8803-4BB1758E2CB4}" dt="2025-03-23T09:17:50.381" v="1209" actId="26606"/>
          <ac:spMkLst>
            <pc:docMk/>
            <pc:sldMk cId="0" sldId="257"/>
            <ac:spMk id="25" creationId="{9228552E-C8B1-4A80-8448-0787CE0FC704}"/>
          </ac:spMkLst>
        </pc:spChg>
        <pc:graphicFrameChg chg="mod ord modGraphic">
          <ac:chgData name="Dr Amit Ranjan" userId="ffb40144c50ee975" providerId="LiveId" clId="{C63C9BD7-686D-4F0C-8803-4BB1758E2CB4}" dt="2025-03-23T09:20:16.664" v="1221" actId="478"/>
          <ac:graphicFrameMkLst>
            <pc:docMk/>
            <pc:sldMk cId="0" sldId="257"/>
            <ac:graphicFrameMk id="8" creationId="{32571480-8238-C13B-6A9D-47ED825FF608}"/>
          </ac:graphicFrameMkLst>
        </pc:graphicFrameChg>
        <pc:picChg chg="add del">
          <ac:chgData name="Dr Amit Ranjan" userId="ffb40144c50ee975" providerId="LiveId" clId="{C63C9BD7-686D-4F0C-8803-4BB1758E2CB4}" dt="2025-03-23T09:17:50.381" v="1209" actId="26606"/>
          <ac:picMkLst>
            <pc:docMk/>
            <pc:sldMk cId="0" sldId="257"/>
            <ac:picMk id="21" creationId="{D53E370B-74DA-5FD9-4688-1329E31640A0}"/>
          </ac:picMkLst>
        </pc:picChg>
      </pc:sldChg>
      <pc:sldChg chg="modSp del mod">
        <pc:chgData name="Dr Amit Ranjan" userId="ffb40144c50ee975" providerId="LiveId" clId="{C63C9BD7-686D-4F0C-8803-4BB1758E2CB4}" dt="2025-03-23T10:32:48.935" v="2209" actId="47"/>
        <pc:sldMkLst>
          <pc:docMk/>
          <pc:sldMk cId="0" sldId="258"/>
        </pc:sldMkLst>
        <pc:spChg chg="mod">
          <ac:chgData name="Dr Amit Ranjan" userId="ffb40144c50ee975" providerId="LiveId" clId="{C63C9BD7-686D-4F0C-8803-4BB1758E2CB4}" dt="2025-03-23T08:53:28.441" v="87" actId="5793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mod ord setBg">
        <pc:chgData name="Dr Amit Ranjan" userId="ffb40144c50ee975" providerId="LiveId" clId="{C63C9BD7-686D-4F0C-8803-4BB1758E2CB4}" dt="2025-03-23T10:39:40.459" v="2219" actId="26606"/>
        <pc:sldMkLst>
          <pc:docMk/>
          <pc:sldMk cId="0" sldId="259"/>
        </pc:sldMkLst>
        <pc:spChg chg="mod">
          <ac:chgData name="Dr Amit Ranjan" userId="ffb40144c50ee975" providerId="LiveId" clId="{C63C9BD7-686D-4F0C-8803-4BB1758E2CB4}" dt="2025-03-23T10:39:40.443" v="2218" actId="26606"/>
          <ac:spMkLst>
            <pc:docMk/>
            <pc:sldMk cId="0" sldId="259"/>
            <ac:spMk id="2" creationId="{00000000-0000-0000-0000-000000000000}"/>
          </ac:spMkLst>
        </pc:spChg>
        <pc:spChg chg="add del mod">
          <ac:chgData name="Dr Amit Ranjan" userId="ffb40144c50ee975" providerId="LiveId" clId="{C63C9BD7-686D-4F0C-8803-4BB1758E2CB4}" dt="2025-03-23T10:39:40.459" v="2219" actId="2660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Dr Amit Ranjan" userId="ffb40144c50ee975" providerId="LiveId" clId="{C63C9BD7-686D-4F0C-8803-4BB1758E2CB4}" dt="2025-03-23T10:23:13.641" v="2187"/>
          <ac:spMkLst>
            <pc:docMk/>
            <pc:sldMk cId="0" sldId="259"/>
            <ac:spMk id="4" creationId="{0D5B9929-ADBB-4843-B935-FA5AC95E2C37}"/>
          </ac:spMkLst>
        </pc:spChg>
        <pc:spChg chg="add del">
          <ac:chgData name="Dr Amit Ranjan" userId="ffb40144c50ee975" providerId="LiveId" clId="{C63C9BD7-686D-4F0C-8803-4BB1758E2CB4}" dt="2025-03-23T10:39:40.459" v="2219" actId="26606"/>
          <ac:spMkLst>
            <pc:docMk/>
            <pc:sldMk cId="0" sldId="259"/>
            <ac:spMk id="7" creationId="{603A6265-E10C-4B85-9C20-E75FCAF9CC63}"/>
          </ac:spMkLst>
        </pc:spChg>
        <pc:spChg chg="add del">
          <ac:chgData name="Dr Amit Ranjan" userId="ffb40144c50ee975" providerId="LiveId" clId="{C63C9BD7-686D-4F0C-8803-4BB1758E2CB4}" dt="2025-03-23T10:39:40.459" v="2219" actId="26606"/>
          <ac:spMkLst>
            <pc:docMk/>
            <pc:sldMk cId="0" sldId="259"/>
            <ac:spMk id="9" creationId="{3ECBE1F1-D69B-4AFA-ABD5-8E41720EF6DE}"/>
          </ac:spMkLst>
        </pc:spChg>
        <pc:spChg chg="add del">
          <ac:chgData name="Dr Amit Ranjan" userId="ffb40144c50ee975" providerId="LiveId" clId="{C63C9BD7-686D-4F0C-8803-4BB1758E2CB4}" dt="2025-03-23T10:29:16.797" v="2200" actId="26606"/>
          <ac:spMkLst>
            <pc:docMk/>
            <pc:sldMk cId="0" sldId="259"/>
            <ac:spMk id="11" creationId="{743AA782-23D1-4521-8CAD-47662984AA08}"/>
          </ac:spMkLst>
        </pc:spChg>
        <pc:spChg chg="add del">
          <ac:chgData name="Dr Amit Ranjan" userId="ffb40144c50ee975" providerId="LiveId" clId="{C63C9BD7-686D-4F0C-8803-4BB1758E2CB4}" dt="2025-03-23T10:29:16.797" v="2200" actId="26606"/>
          <ac:spMkLst>
            <pc:docMk/>
            <pc:sldMk cId="0" sldId="259"/>
            <ac:spMk id="13" creationId="{71877DBC-BB60-40F0-AC93-2ACDBAAE60CE}"/>
          </ac:spMkLst>
        </pc:spChg>
        <pc:spChg chg="add del">
          <ac:chgData name="Dr Amit Ranjan" userId="ffb40144c50ee975" providerId="LiveId" clId="{C63C9BD7-686D-4F0C-8803-4BB1758E2CB4}" dt="2025-03-23T10:39:40.443" v="2218" actId="26606"/>
          <ac:spMkLst>
            <pc:docMk/>
            <pc:sldMk cId="0" sldId="259"/>
            <ac:spMk id="14" creationId="{03AF1C04-3FEF-41BD-BB84-2F263765BEBC}"/>
          </ac:spMkLst>
        </pc:spChg>
        <pc:spChg chg="add del">
          <ac:chgData name="Dr Amit Ranjan" userId="ffb40144c50ee975" providerId="LiveId" clId="{C63C9BD7-686D-4F0C-8803-4BB1758E2CB4}" dt="2025-03-23T10:39:40.443" v="2218" actId="26606"/>
          <ac:spMkLst>
            <pc:docMk/>
            <pc:sldMk cId="0" sldId="259"/>
            <ac:spMk id="15" creationId="{00000000-0000-0000-0000-000000000000}"/>
          </ac:spMkLst>
        </pc:spChg>
        <pc:spChg chg="add">
          <ac:chgData name="Dr Amit Ranjan" userId="ffb40144c50ee975" providerId="LiveId" clId="{C63C9BD7-686D-4F0C-8803-4BB1758E2CB4}" dt="2025-03-23T10:39:40.459" v="2219" actId="26606"/>
          <ac:spMkLst>
            <pc:docMk/>
            <pc:sldMk cId="0" sldId="259"/>
            <ac:spMk id="33" creationId="{3ECBE1F1-D69B-4AFA-ABD5-8E41720EF6DE}"/>
          </ac:spMkLst>
        </pc:spChg>
        <pc:spChg chg="add">
          <ac:chgData name="Dr Amit Ranjan" userId="ffb40144c50ee975" providerId="LiveId" clId="{C63C9BD7-686D-4F0C-8803-4BB1758E2CB4}" dt="2025-03-23T10:39:40.459" v="2219" actId="26606"/>
          <ac:spMkLst>
            <pc:docMk/>
            <pc:sldMk cId="0" sldId="259"/>
            <ac:spMk id="34" creationId="{603A6265-E10C-4B85-9C20-E75FCAF9CC63}"/>
          </ac:spMkLst>
        </pc:spChg>
        <pc:grpChg chg="add del">
          <ac:chgData name="Dr Amit Ranjan" userId="ffb40144c50ee975" providerId="LiveId" clId="{C63C9BD7-686D-4F0C-8803-4BB1758E2CB4}" dt="2025-03-23T10:39:40.443" v="2218" actId="26606"/>
          <ac:grpSpMkLst>
            <pc:docMk/>
            <pc:sldMk cId="0" sldId="259"/>
            <ac:grpSpMk id="16" creationId="{E56E71F1-5A87-4A96-B42F-2DFA1B766B5E}"/>
          </ac:grpSpMkLst>
        </pc:grpChg>
        <pc:grpChg chg="add del">
          <ac:chgData name="Dr Amit Ranjan" userId="ffb40144c50ee975" providerId="LiveId" clId="{C63C9BD7-686D-4F0C-8803-4BB1758E2CB4}" dt="2025-03-23T10:39:40.443" v="2218" actId="26606"/>
          <ac:grpSpMkLst>
            <pc:docMk/>
            <pc:sldMk cId="0" sldId="259"/>
            <ac:grpSpMk id="20" creationId="{C733FE3C-12C4-4FA2-A795-87D2F6776A53}"/>
          </ac:grpSpMkLst>
        </pc:grpChg>
        <pc:grpChg chg="add del">
          <ac:chgData name="Dr Amit Ranjan" userId="ffb40144c50ee975" providerId="LiveId" clId="{C63C9BD7-686D-4F0C-8803-4BB1758E2CB4}" dt="2025-03-23T10:39:40.443" v="2218" actId="26606"/>
          <ac:grpSpMkLst>
            <pc:docMk/>
            <pc:sldMk cId="0" sldId="259"/>
            <ac:grpSpMk id="24" creationId="{0C2B5F12-8A82-4A59-9400-3164CBF47F63}"/>
          </ac:grpSpMkLst>
        </pc:grpChg>
        <pc:graphicFrameChg chg="add del">
          <ac:chgData name="Dr Amit Ranjan" userId="ffb40144c50ee975" providerId="LiveId" clId="{C63C9BD7-686D-4F0C-8803-4BB1758E2CB4}" dt="2025-03-23T10:38:32.460" v="2216" actId="26606"/>
          <ac:graphicFrameMkLst>
            <pc:docMk/>
            <pc:sldMk cId="0" sldId="259"/>
            <ac:graphicFrameMk id="12" creationId="{7B353EBA-D57D-6410-DDF9-B958DCF96F3F}"/>
          </ac:graphicFrameMkLst>
        </pc:graphicFrameChg>
        <pc:graphicFrameChg chg="add">
          <ac:chgData name="Dr Amit Ranjan" userId="ffb40144c50ee975" providerId="LiveId" clId="{C63C9BD7-686D-4F0C-8803-4BB1758E2CB4}" dt="2025-03-23T10:39:40.459" v="2219" actId="26606"/>
          <ac:graphicFrameMkLst>
            <pc:docMk/>
            <pc:sldMk cId="0" sldId="259"/>
            <ac:graphicFrameMk id="35" creationId="{C14FCE2C-1286-3CAF-4BEE-CB02597D4097}"/>
          </ac:graphicFrameMkLst>
        </pc:graphicFrameChg>
        <pc:picChg chg="add mod">
          <ac:chgData name="Dr Amit Ranjan" userId="ffb40144c50ee975" providerId="LiveId" clId="{C63C9BD7-686D-4F0C-8803-4BB1758E2CB4}" dt="2025-03-23T10:39:40.443" v="2218" actId="26606"/>
          <ac:picMkLst>
            <pc:docMk/>
            <pc:sldMk cId="0" sldId="259"/>
            <ac:picMk id="5" creationId="{7A117C98-A5AE-3681-0BA9-79BACB2C7A1D}"/>
          </ac:picMkLst>
        </pc:picChg>
        <pc:picChg chg="add del mod">
          <ac:chgData name="Dr Amit Ranjan" userId="ffb40144c50ee975" providerId="LiveId" clId="{C63C9BD7-686D-4F0C-8803-4BB1758E2CB4}" dt="2025-03-23T10:29:17.543" v="2202" actId="931"/>
          <ac:picMkLst>
            <pc:docMk/>
            <pc:sldMk cId="0" sldId="259"/>
            <ac:picMk id="6" creationId="{9FC421D0-5F17-CA39-39A2-68A6C29E31AC}"/>
          </ac:picMkLst>
        </pc:picChg>
        <pc:picChg chg="add mod">
          <ac:chgData name="Dr Amit Ranjan" userId="ffb40144c50ee975" providerId="LiveId" clId="{C63C9BD7-686D-4F0C-8803-4BB1758E2CB4}" dt="2025-03-23T10:32:05.424" v="2207" actId="931"/>
          <ac:picMkLst>
            <pc:docMk/>
            <pc:sldMk cId="0" sldId="259"/>
            <ac:picMk id="8" creationId="{1542D9F5-CB06-8921-ACF7-87AD6EE38820}"/>
          </ac:picMkLst>
        </pc:picChg>
      </pc:sldChg>
      <pc:sldChg chg="addSp delSp modSp mod setBg">
        <pc:chgData name="Dr Amit Ranjan" userId="ffb40144c50ee975" providerId="LiveId" clId="{C63C9BD7-686D-4F0C-8803-4BB1758E2CB4}" dt="2025-03-23T10:36:37.574" v="2214" actId="26606"/>
        <pc:sldMkLst>
          <pc:docMk/>
          <pc:sldMk cId="0" sldId="260"/>
        </pc:sldMkLst>
        <pc:spChg chg="mod">
          <ac:chgData name="Dr Amit Ranjan" userId="ffb40144c50ee975" providerId="LiveId" clId="{C63C9BD7-686D-4F0C-8803-4BB1758E2CB4}" dt="2025-03-23T10:36:37.519" v="2213" actId="26606"/>
          <ac:spMkLst>
            <pc:docMk/>
            <pc:sldMk cId="0" sldId="260"/>
            <ac:spMk id="2" creationId="{00000000-0000-0000-0000-000000000000}"/>
          </ac:spMkLst>
        </pc:spChg>
        <pc:spChg chg="del mod">
          <ac:chgData name="Dr Amit Ranjan" userId="ffb40144c50ee975" providerId="LiveId" clId="{C63C9BD7-686D-4F0C-8803-4BB1758E2CB4}" dt="2025-03-23T10:36:37.574" v="2214" actId="26606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Dr Amit Ranjan" userId="ffb40144c50ee975" providerId="LiveId" clId="{C63C9BD7-686D-4F0C-8803-4BB1758E2CB4}" dt="2025-03-23T10:36:08.900" v="2211" actId="26606"/>
          <ac:spMkLst>
            <pc:docMk/>
            <pc:sldMk cId="0" sldId="260"/>
            <ac:spMk id="9" creationId="{AE3A741D-C19B-960A-5803-1C5887147820}"/>
          </ac:spMkLst>
        </pc:spChg>
        <pc:spChg chg="add del">
          <ac:chgData name="Dr Amit Ranjan" userId="ffb40144c50ee975" providerId="LiveId" clId="{C63C9BD7-686D-4F0C-8803-4BB1758E2CB4}" dt="2025-03-23T10:36:08.900" v="2211" actId="26606"/>
          <ac:spMkLst>
            <pc:docMk/>
            <pc:sldMk cId="0" sldId="260"/>
            <ac:spMk id="11" creationId="{DC39DE25-0E4E-0AA7-0932-1D78C2372786}"/>
          </ac:spMkLst>
        </pc:spChg>
        <pc:spChg chg="add del">
          <ac:chgData name="Dr Amit Ranjan" userId="ffb40144c50ee975" providerId="LiveId" clId="{C63C9BD7-686D-4F0C-8803-4BB1758E2CB4}" dt="2025-03-23T10:36:08.900" v="2211" actId="26606"/>
          <ac:spMkLst>
            <pc:docMk/>
            <pc:sldMk cId="0" sldId="260"/>
            <ac:spMk id="13" creationId="{8D6EA299-0840-6DEA-E670-C49AEBC87E89}"/>
          </ac:spMkLst>
        </pc:spChg>
        <pc:spChg chg="add del">
          <ac:chgData name="Dr Amit Ranjan" userId="ffb40144c50ee975" providerId="LiveId" clId="{C63C9BD7-686D-4F0C-8803-4BB1758E2CB4}" dt="2025-03-23T10:36:37.574" v="2214" actId="26606"/>
          <ac:spMkLst>
            <pc:docMk/>
            <pc:sldMk cId="0" sldId="260"/>
            <ac:spMk id="18" creationId="{45D37F4E-DDB4-456B-97E0-9937730A039F}"/>
          </ac:spMkLst>
        </pc:spChg>
        <pc:spChg chg="add del">
          <ac:chgData name="Dr Amit Ranjan" userId="ffb40144c50ee975" providerId="LiveId" clId="{C63C9BD7-686D-4F0C-8803-4BB1758E2CB4}" dt="2025-03-23T10:36:37.574" v="2214" actId="26606"/>
          <ac:spMkLst>
            <pc:docMk/>
            <pc:sldMk cId="0" sldId="260"/>
            <ac:spMk id="20" creationId="{B2DD41CD-8F47-4F56-AD12-4E2FF7696987}"/>
          </ac:spMkLst>
        </pc:spChg>
        <pc:spChg chg="add del">
          <ac:chgData name="Dr Amit Ranjan" userId="ffb40144c50ee975" providerId="LiveId" clId="{C63C9BD7-686D-4F0C-8803-4BB1758E2CB4}" dt="2025-03-23T10:36:37.519" v="2213" actId="26606"/>
          <ac:spMkLst>
            <pc:docMk/>
            <pc:sldMk cId="0" sldId="260"/>
            <ac:spMk id="25" creationId="{117AB3D3-3C9C-4DED-809A-78734805B895}"/>
          </ac:spMkLst>
        </pc:spChg>
        <pc:spChg chg="add del">
          <ac:chgData name="Dr Amit Ranjan" userId="ffb40144c50ee975" providerId="LiveId" clId="{C63C9BD7-686D-4F0C-8803-4BB1758E2CB4}" dt="2025-03-23T10:36:37.519" v="2213" actId="26606"/>
          <ac:spMkLst>
            <pc:docMk/>
            <pc:sldMk cId="0" sldId="260"/>
            <ac:spMk id="27" creationId="{3A9A4357-BD1D-4622-A4FE-766E6AB8DE84}"/>
          </ac:spMkLst>
        </pc:spChg>
        <pc:spChg chg="add del">
          <ac:chgData name="Dr Amit Ranjan" userId="ffb40144c50ee975" providerId="LiveId" clId="{C63C9BD7-686D-4F0C-8803-4BB1758E2CB4}" dt="2025-03-23T10:36:37.519" v="2213" actId="26606"/>
          <ac:spMkLst>
            <pc:docMk/>
            <pc:sldMk cId="0" sldId="260"/>
            <ac:spMk id="29" creationId="{E659831F-0D9A-4C63-9EBB-8435B85A440F}"/>
          </ac:spMkLst>
        </pc:spChg>
        <pc:spChg chg="add del">
          <ac:chgData name="Dr Amit Ranjan" userId="ffb40144c50ee975" providerId="LiveId" clId="{C63C9BD7-686D-4F0C-8803-4BB1758E2CB4}" dt="2025-03-23T10:36:37.519" v="2213" actId="26606"/>
          <ac:spMkLst>
            <pc:docMk/>
            <pc:sldMk cId="0" sldId="260"/>
            <ac:spMk id="31" creationId="{E6995CE5-F890-4ABA-82A2-26507CE8D2A3}"/>
          </ac:spMkLst>
        </pc:spChg>
        <pc:spChg chg="add">
          <ac:chgData name="Dr Amit Ranjan" userId="ffb40144c50ee975" providerId="LiveId" clId="{C63C9BD7-686D-4F0C-8803-4BB1758E2CB4}" dt="2025-03-23T10:36:37.574" v="2214" actId="26606"/>
          <ac:spMkLst>
            <pc:docMk/>
            <pc:sldMk cId="0" sldId="260"/>
            <ac:spMk id="33" creationId="{45D37F4E-DDB4-456B-97E0-9937730A039F}"/>
          </ac:spMkLst>
        </pc:spChg>
        <pc:spChg chg="add">
          <ac:chgData name="Dr Amit Ranjan" userId="ffb40144c50ee975" providerId="LiveId" clId="{C63C9BD7-686D-4F0C-8803-4BB1758E2CB4}" dt="2025-03-23T10:36:37.574" v="2214" actId="26606"/>
          <ac:spMkLst>
            <pc:docMk/>
            <pc:sldMk cId="0" sldId="260"/>
            <ac:spMk id="34" creationId="{B2DD41CD-8F47-4F56-AD12-4E2FF7696987}"/>
          </ac:spMkLst>
        </pc:spChg>
        <pc:graphicFrameChg chg="add">
          <ac:chgData name="Dr Amit Ranjan" userId="ffb40144c50ee975" providerId="LiveId" clId="{C63C9BD7-686D-4F0C-8803-4BB1758E2CB4}" dt="2025-03-23T10:36:37.574" v="2214" actId="26606"/>
          <ac:graphicFrameMkLst>
            <pc:docMk/>
            <pc:sldMk cId="0" sldId="260"/>
            <ac:graphicFrameMk id="22" creationId="{9B76DA60-8BA6-111D-82AA-F681F5940AF3}"/>
          </ac:graphicFrameMkLst>
        </pc:graphicFrameChg>
        <pc:picChg chg="add mod ord">
          <ac:chgData name="Dr Amit Ranjan" userId="ffb40144c50ee975" providerId="LiveId" clId="{C63C9BD7-686D-4F0C-8803-4BB1758E2CB4}" dt="2025-03-23T10:36:37.519" v="2213" actId="26606"/>
          <ac:picMkLst>
            <pc:docMk/>
            <pc:sldMk cId="0" sldId="260"/>
            <ac:picMk id="5" creationId="{B36E5B45-34D4-1712-9A43-AD3C8A942745}"/>
          </ac:picMkLst>
        </pc:picChg>
      </pc:sldChg>
      <pc:sldChg chg="del">
        <pc:chgData name="Dr Amit Ranjan" userId="ffb40144c50ee975" providerId="LiveId" clId="{C63C9BD7-686D-4F0C-8803-4BB1758E2CB4}" dt="2025-03-23T09:29:38.398" v="1246" actId="2696"/>
        <pc:sldMkLst>
          <pc:docMk/>
          <pc:sldMk cId="0" sldId="261"/>
        </pc:sldMkLst>
      </pc:sldChg>
      <pc:sldChg chg="del">
        <pc:chgData name="Dr Amit Ranjan" userId="ffb40144c50ee975" providerId="LiveId" clId="{C63C9BD7-686D-4F0C-8803-4BB1758E2CB4}" dt="2025-03-23T09:12:00.471" v="1185" actId="2696"/>
        <pc:sldMkLst>
          <pc:docMk/>
          <pc:sldMk cId="0" sldId="262"/>
        </pc:sldMkLst>
      </pc:sldChg>
      <pc:sldChg chg="addSp delSp modSp mod setBg">
        <pc:chgData name="Dr Amit Ranjan" userId="ffb40144c50ee975" providerId="LiveId" clId="{C63C9BD7-686D-4F0C-8803-4BB1758E2CB4}" dt="2025-03-23T09:11:49.194" v="1184" actId="26606"/>
        <pc:sldMkLst>
          <pc:docMk/>
          <pc:sldMk cId="0" sldId="263"/>
        </pc:sldMkLst>
        <pc:spChg chg="mod">
          <ac:chgData name="Dr Amit Ranjan" userId="ffb40144c50ee975" providerId="LiveId" clId="{C63C9BD7-686D-4F0C-8803-4BB1758E2CB4}" dt="2025-03-23T09:11:49.194" v="1184" actId="26606"/>
          <ac:spMkLst>
            <pc:docMk/>
            <pc:sldMk cId="0" sldId="263"/>
            <ac:spMk id="2" creationId="{00000000-0000-0000-0000-000000000000}"/>
          </ac:spMkLst>
        </pc:spChg>
        <pc:spChg chg="del mod">
          <ac:chgData name="Dr Amit Ranjan" userId="ffb40144c50ee975" providerId="LiveId" clId="{C63C9BD7-686D-4F0C-8803-4BB1758E2CB4}" dt="2025-03-23T09:11:49.194" v="1184" actId="26606"/>
          <ac:spMkLst>
            <pc:docMk/>
            <pc:sldMk cId="0" sldId="263"/>
            <ac:spMk id="3" creationId="{00000000-0000-0000-0000-000000000000}"/>
          </ac:spMkLst>
        </pc:spChg>
        <pc:spChg chg="add">
          <ac:chgData name="Dr Amit Ranjan" userId="ffb40144c50ee975" providerId="LiveId" clId="{C63C9BD7-686D-4F0C-8803-4BB1758E2CB4}" dt="2025-03-23T09:11:49.194" v="1184" actId="26606"/>
          <ac:spMkLst>
            <pc:docMk/>
            <pc:sldMk cId="0" sldId="263"/>
            <ac:spMk id="9" creationId="{53B021B3-DE93-4AB7-8A18-CF5F1CED88B8}"/>
          </ac:spMkLst>
        </pc:spChg>
        <pc:spChg chg="add">
          <ac:chgData name="Dr Amit Ranjan" userId="ffb40144c50ee975" providerId="LiveId" clId="{C63C9BD7-686D-4F0C-8803-4BB1758E2CB4}" dt="2025-03-23T09:11:49.194" v="1184" actId="26606"/>
          <ac:spMkLst>
            <pc:docMk/>
            <pc:sldMk cId="0" sldId="263"/>
            <ac:spMk id="11" creationId="{52D502E5-F6B4-4D58-B4AE-FC466FF15EE8}"/>
          </ac:spMkLst>
        </pc:spChg>
        <pc:spChg chg="add">
          <ac:chgData name="Dr Amit Ranjan" userId="ffb40144c50ee975" providerId="LiveId" clId="{C63C9BD7-686D-4F0C-8803-4BB1758E2CB4}" dt="2025-03-23T09:11:49.194" v="1184" actId="26606"/>
          <ac:spMkLst>
            <pc:docMk/>
            <pc:sldMk cId="0" sldId="263"/>
            <ac:spMk id="13" creationId="{9DECDBF4-02B6-4BB4-B65B-B8107AD6A9E8}"/>
          </ac:spMkLst>
        </pc:spChg>
        <pc:graphicFrameChg chg="add">
          <ac:chgData name="Dr Amit Ranjan" userId="ffb40144c50ee975" providerId="LiveId" clId="{C63C9BD7-686D-4F0C-8803-4BB1758E2CB4}" dt="2025-03-23T09:11:49.194" v="1184" actId="26606"/>
          <ac:graphicFrameMkLst>
            <pc:docMk/>
            <pc:sldMk cId="0" sldId="263"/>
            <ac:graphicFrameMk id="5" creationId="{D8768192-73C5-BC39-FCF1-3F33AB098C4A}"/>
          </ac:graphicFrameMkLst>
        </pc:graphicFrameChg>
      </pc:sldChg>
      <pc:sldChg chg="addSp delSp modSp mod setBg">
        <pc:chgData name="Dr Amit Ranjan" userId="ffb40144c50ee975" providerId="LiveId" clId="{C63C9BD7-686D-4F0C-8803-4BB1758E2CB4}" dt="2025-03-23T10:20:56.939" v="2182" actId="26606"/>
        <pc:sldMkLst>
          <pc:docMk/>
          <pc:sldMk cId="0" sldId="264"/>
        </pc:sldMkLst>
        <pc:spChg chg="mod">
          <ac:chgData name="Dr Amit Ranjan" userId="ffb40144c50ee975" providerId="LiveId" clId="{C63C9BD7-686D-4F0C-8803-4BB1758E2CB4}" dt="2025-03-23T10:20:56.939" v="2182" actId="26606"/>
          <ac:spMkLst>
            <pc:docMk/>
            <pc:sldMk cId="0" sldId="264"/>
            <ac:spMk id="2" creationId="{00000000-0000-0000-0000-000000000000}"/>
          </ac:spMkLst>
        </pc:spChg>
        <pc:spChg chg="del">
          <ac:chgData name="Dr Amit Ranjan" userId="ffb40144c50ee975" providerId="LiveId" clId="{C63C9BD7-686D-4F0C-8803-4BB1758E2CB4}" dt="2025-03-23T10:20:56.939" v="2182" actId="26606"/>
          <ac:spMkLst>
            <pc:docMk/>
            <pc:sldMk cId="0" sldId="264"/>
            <ac:spMk id="3" creationId="{00000000-0000-0000-0000-000000000000}"/>
          </ac:spMkLst>
        </pc:spChg>
        <pc:spChg chg="add">
          <ac:chgData name="Dr Amit Ranjan" userId="ffb40144c50ee975" providerId="LiveId" clId="{C63C9BD7-686D-4F0C-8803-4BB1758E2CB4}" dt="2025-03-23T10:20:56.939" v="2182" actId="26606"/>
          <ac:spMkLst>
            <pc:docMk/>
            <pc:sldMk cId="0" sldId="264"/>
            <ac:spMk id="9" creationId="{2E442304-DDBD-4F7B-8017-36BCC863FB40}"/>
          </ac:spMkLst>
        </pc:spChg>
        <pc:spChg chg="add">
          <ac:chgData name="Dr Amit Ranjan" userId="ffb40144c50ee975" providerId="LiveId" clId="{C63C9BD7-686D-4F0C-8803-4BB1758E2CB4}" dt="2025-03-23T10:20:56.939" v="2182" actId="26606"/>
          <ac:spMkLst>
            <pc:docMk/>
            <pc:sldMk cId="0" sldId="264"/>
            <ac:spMk id="11" creationId="{5E107275-3853-46FD-A241-DE4355A42675}"/>
          </ac:spMkLst>
        </pc:spChg>
        <pc:graphicFrameChg chg="add">
          <ac:chgData name="Dr Amit Ranjan" userId="ffb40144c50ee975" providerId="LiveId" clId="{C63C9BD7-686D-4F0C-8803-4BB1758E2CB4}" dt="2025-03-23T10:20:56.939" v="2182" actId="26606"/>
          <ac:graphicFrameMkLst>
            <pc:docMk/>
            <pc:sldMk cId="0" sldId="264"/>
            <ac:graphicFrameMk id="5" creationId="{7F87BDAB-8160-27B7-57B3-C649EAEDDF30}"/>
          </ac:graphicFrameMkLst>
        </pc:graphicFrameChg>
      </pc:sldChg>
      <pc:sldChg chg="addSp delSp modSp mod setBg">
        <pc:chgData name="Dr Amit Ranjan" userId="ffb40144c50ee975" providerId="LiveId" clId="{C63C9BD7-686D-4F0C-8803-4BB1758E2CB4}" dt="2025-03-23T10:49:29.966" v="2245" actId="478"/>
        <pc:sldMkLst>
          <pc:docMk/>
          <pc:sldMk cId="0" sldId="265"/>
        </pc:sldMkLst>
        <pc:spChg chg="mod">
          <ac:chgData name="Dr Amit Ranjan" userId="ffb40144c50ee975" providerId="LiveId" clId="{C63C9BD7-686D-4F0C-8803-4BB1758E2CB4}" dt="2025-03-23T10:16:42.327" v="2181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Dr Amit Ranjan" userId="ffb40144c50ee975" providerId="LiveId" clId="{C63C9BD7-686D-4F0C-8803-4BB1758E2CB4}" dt="2025-03-23T10:16:42.327" v="2181" actId="26606"/>
          <ac:spMkLst>
            <pc:docMk/>
            <pc:sldMk cId="0" sldId="265"/>
            <ac:spMk id="3" creationId="{00000000-0000-0000-0000-000000000000}"/>
          </ac:spMkLst>
        </pc:spChg>
        <pc:spChg chg="add">
          <ac:chgData name="Dr Amit Ranjan" userId="ffb40144c50ee975" providerId="LiveId" clId="{C63C9BD7-686D-4F0C-8803-4BB1758E2CB4}" dt="2025-03-23T09:33:07.622" v="1266"/>
          <ac:spMkLst>
            <pc:docMk/>
            <pc:sldMk cId="0" sldId="265"/>
            <ac:spMk id="4" creationId="{1F2BB5D5-D5DB-1C72-32CE-95A737C4DFC3}"/>
          </ac:spMkLst>
        </pc:spChg>
        <pc:spChg chg="add">
          <ac:chgData name="Dr Amit Ranjan" userId="ffb40144c50ee975" providerId="LiveId" clId="{C63C9BD7-686D-4F0C-8803-4BB1758E2CB4}" dt="2025-03-23T09:33:23.218" v="1268"/>
          <ac:spMkLst>
            <pc:docMk/>
            <pc:sldMk cId="0" sldId="265"/>
            <ac:spMk id="5" creationId="{1A61FE79-09C2-2CEF-71E5-7C1982149B29}"/>
          </ac:spMkLst>
        </pc:spChg>
        <pc:spChg chg="add del mod">
          <ac:chgData name="Dr Amit Ranjan" userId="ffb40144c50ee975" providerId="LiveId" clId="{C63C9BD7-686D-4F0C-8803-4BB1758E2CB4}" dt="2025-03-23T10:49:29.966" v="2245" actId="478"/>
          <ac:spMkLst>
            <pc:docMk/>
            <pc:sldMk cId="0" sldId="265"/>
            <ac:spMk id="10" creationId="{71A2A38F-3677-3E18-049C-65356A644E4A}"/>
          </ac:spMkLst>
        </pc:spChg>
        <pc:spChg chg="add">
          <ac:chgData name="Dr Amit Ranjan" userId="ffb40144c50ee975" providerId="LiveId" clId="{C63C9BD7-686D-4F0C-8803-4BB1758E2CB4}" dt="2025-03-23T10:16:42.327" v="2181" actId="26606"/>
          <ac:spMkLst>
            <pc:docMk/>
            <pc:sldMk cId="0" sldId="265"/>
            <ac:spMk id="15" creationId="{45D37F4E-DDB4-456B-97E0-9937730A039F}"/>
          </ac:spMkLst>
        </pc:spChg>
        <pc:spChg chg="add">
          <ac:chgData name="Dr Amit Ranjan" userId="ffb40144c50ee975" providerId="LiveId" clId="{C63C9BD7-686D-4F0C-8803-4BB1758E2CB4}" dt="2025-03-23T10:16:42.327" v="2181" actId="26606"/>
          <ac:spMkLst>
            <pc:docMk/>
            <pc:sldMk cId="0" sldId="265"/>
            <ac:spMk id="17" creationId="{B2DD41CD-8F47-4F56-AD12-4E2FF7696987}"/>
          </ac:spMkLst>
        </pc:spChg>
        <pc:picChg chg="add mod">
          <ac:chgData name="Dr Amit Ranjan" userId="ffb40144c50ee975" providerId="LiveId" clId="{C63C9BD7-686D-4F0C-8803-4BB1758E2CB4}" dt="2025-03-23T10:16:03.231" v="2177" actId="931"/>
          <ac:picMkLst>
            <pc:docMk/>
            <pc:sldMk cId="0" sldId="265"/>
            <ac:picMk id="7" creationId="{42DBAD22-B906-6339-1F3C-F251D380CCD3}"/>
          </ac:picMkLst>
        </pc:picChg>
        <pc:picChg chg="add mod">
          <ac:chgData name="Dr Amit Ranjan" userId="ffb40144c50ee975" providerId="LiveId" clId="{C63C9BD7-686D-4F0C-8803-4BB1758E2CB4}" dt="2025-03-23T10:16:42.327" v="2181" actId="26606"/>
          <ac:picMkLst>
            <pc:docMk/>
            <pc:sldMk cId="0" sldId="265"/>
            <ac:picMk id="9" creationId="{3F86BBA5-53E6-BEB9-EEC7-DC065EA57FFB}"/>
          </ac:picMkLst>
        </pc:picChg>
      </pc:sldChg>
      <pc:sldChg chg="addSp delSp modSp mod setBg">
        <pc:chgData name="Dr Amit Ranjan" userId="ffb40144c50ee975" providerId="LiveId" clId="{C63C9BD7-686D-4F0C-8803-4BB1758E2CB4}" dt="2025-03-23T10:49:48.128" v="2246" actId="478"/>
        <pc:sldMkLst>
          <pc:docMk/>
          <pc:sldMk cId="0" sldId="266"/>
        </pc:sldMkLst>
        <pc:spChg chg="mod">
          <ac:chgData name="Dr Amit Ranjan" userId="ffb40144c50ee975" providerId="LiveId" clId="{C63C9BD7-686D-4F0C-8803-4BB1758E2CB4}" dt="2025-03-23T10:14:15.370" v="2172" actId="26606"/>
          <ac:spMkLst>
            <pc:docMk/>
            <pc:sldMk cId="0" sldId="266"/>
            <ac:spMk id="2" creationId="{00000000-0000-0000-0000-000000000000}"/>
          </ac:spMkLst>
        </pc:spChg>
        <pc:spChg chg="mod ord">
          <ac:chgData name="Dr Amit Ranjan" userId="ffb40144c50ee975" providerId="LiveId" clId="{C63C9BD7-686D-4F0C-8803-4BB1758E2CB4}" dt="2025-03-23T10:14:15.370" v="2172" actId="26606"/>
          <ac:spMkLst>
            <pc:docMk/>
            <pc:sldMk cId="0" sldId="266"/>
            <ac:spMk id="3" creationId="{00000000-0000-0000-0000-000000000000}"/>
          </ac:spMkLst>
        </pc:spChg>
        <pc:spChg chg="add">
          <ac:chgData name="Dr Amit Ranjan" userId="ffb40144c50ee975" providerId="LiveId" clId="{C63C9BD7-686D-4F0C-8803-4BB1758E2CB4}" dt="2025-03-23T09:40:13.642" v="1600"/>
          <ac:spMkLst>
            <pc:docMk/>
            <pc:sldMk cId="0" sldId="266"/>
            <ac:spMk id="4" creationId="{7BE0CB94-A54F-5BED-714F-D047DD47ADB0}"/>
          </ac:spMkLst>
        </pc:spChg>
        <pc:spChg chg="add del mod">
          <ac:chgData name="Dr Amit Ranjan" userId="ffb40144c50ee975" providerId="LiveId" clId="{C63C9BD7-686D-4F0C-8803-4BB1758E2CB4}" dt="2025-03-23T10:49:48.128" v="2246" actId="478"/>
          <ac:spMkLst>
            <pc:docMk/>
            <pc:sldMk cId="0" sldId="266"/>
            <ac:spMk id="7" creationId="{5FAD7F97-2B92-CFC6-B52E-9A7F581F7D9F}"/>
          </ac:spMkLst>
        </pc:spChg>
        <pc:spChg chg="add del">
          <ac:chgData name="Dr Amit Ranjan" userId="ffb40144c50ee975" providerId="LiveId" clId="{C63C9BD7-686D-4F0C-8803-4BB1758E2CB4}" dt="2025-03-23T10:14:15.370" v="2172" actId="26606"/>
          <ac:spMkLst>
            <pc:docMk/>
            <pc:sldMk cId="0" sldId="266"/>
            <ac:spMk id="12" creationId="{2EB492CD-616E-47F8-933B-5E2D952A0593}"/>
          </ac:spMkLst>
        </pc:spChg>
        <pc:spChg chg="add del">
          <ac:chgData name="Dr Amit Ranjan" userId="ffb40144c50ee975" providerId="LiveId" clId="{C63C9BD7-686D-4F0C-8803-4BB1758E2CB4}" dt="2025-03-23T10:14:15.370" v="2172" actId="26606"/>
          <ac:spMkLst>
            <pc:docMk/>
            <pc:sldMk cId="0" sldId="266"/>
            <ac:spMk id="14" creationId="{59383CF9-23B5-4335-9B21-1791C4CF1C75}"/>
          </ac:spMkLst>
        </pc:spChg>
        <pc:spChg chg="add del">
          <ac:chgData name="Dr Amit Ranjan" userId="ffb40144c50ee975" providerId="LiveId" clId="{C63C9BD7-686D-4F0C-8803-4BB1758E2CB4}" dt="2025-03-23T10:14:15.370" v="2172" actId="26606"/>
          <ac:spMkLst>
            <pc:docMk/>
            <pc:sldMk cId="0" sldId="266"/>
            <ac:spMk id="16" creationId="{0007FE00-9498-4706-B255-6437B0252C02}"/>
          </ac:spMkLst>
        </pc:spChg>
        <pc:spChg chg="add">
          <ac:chgData name="Dr Amit Ranjan" userId="ffb40144c50ee975" providerId="LiveId" clId="{C63C9BD7-686D-4F0C-8803-4BB1758E2CB4}" dt="2025-03-23T10:14:15.370" v="2172" actId="26606"/>
          <ac:spMkLst>
            <pc:docMk/>
            <pc:sldMk cId="0" sldId="266"/>
            <ac:spMk id="21" creationId="{45D37F4E-DDB4-456B-97E0-9937730A039F}"/>
          </ac:spMkLst>
        </pc:spChg>
        <pc:spChg chg="add">
          <ac:chgData name="Dr Amit Ranjan" userId="ffb40144c50ee975" providerId="LiveId" clId="{C63C9BD7-686D-4F0C-8803-4BB1758E2CB4}" dt="2025-03-23T10:14:15.370" v="2172" actId="26606"/>
          <ac:spMkLst>
            <pc:docMk/>
            <pc:sldMk cId="0" sldId="266"/>
            <ac:spMk id="23" creationId="{B2DD41CD-8F47-4F56-AD12-4E2FF7696987}"/>
          </ac:spMkLst>
        </pc:spChg>
        <pc:picChg chg="add mod ord">
          <ac:chgData name="Dr Amit Ranjan" userId="ffb40144c50ee975" providerId="LiveId" clId="{C63C9BD7-686D-4F0C-8803-4BB1758E2CB4}" dt="2025-03-23T10:14:15.370" v="2172" actId="26606"/>
          <ac:picMkLst>
            <pc:docMk/>
            <pc:sldMk cId="0" sldId="266"/>
            <ac:picMk id="6" creationId="{0A9E6D0F-4FAE-8361-2971-98275803757F}"/>
          </ac:picMkLst>
        </pc:picChg>
      </pc:sldChg>
      <pc:sldChg chg="addSp modSp mod setBg">
        <pc:chgData name="Dr Amit Ranjan" userId="ffb40144c50ee975" providerId="LiveId" clId="{C63C9BD7-686D-4F0C-8803-4BB1758E2CB4}" dt="2025-03-23T09:55:18.470" v="2016" actId="14100"/>
        <pc:sldMkLst>
          <pc:docMk/>
          <pc:sldMk cId="0" sldId="267"/>
        </pc:sldMkLst>
        <pc:spChg chg="mod">
          <ac:chgData name="Dr Amit Ranjan" userId="ffb40144c50ee975" providerId="LiveId" clId="{C63C9BD7-686D-4F0C-8803-4BB1758E2CB4}" dt="2025-03-23T09:54:41.243" v="2014" actId="26606"/>
          <ac:spMkLst>
            <pc:docMk/>
            <pc:sldMk cId="0" sldId="267"/>
            <ac:spMk id="2" creationId="{00000000-0000-0000-0000-000000000000}"/>
          </ac:spMkLst>
        </pc:spChg>
        <pc:spChg chg="mod">
          <ac:chgData name="Dr Amit Ranjan" userId="ffb40144c50ee975" providerId="LiveId" clId="{C63C9BD7-686D-4F0C-8803-4BB1758E2CB4}" dt="2025-03-23T09:54:41.243" v="2014" actId="26606"/>
          <ac:spMkLst>
            <pc:docMk/>
            <pc:sldMk cId="0" sldId="267"/>
            <ac:spMk id="3" creationId="{00000000-0000-0000-0000-000000000000}"/>
          </ac:spMkLst>
        </pc:spChg>
        <pc:spChg chg="add">
          <ac:chgData name="Dr Amit Ranjan" userId="ffb40144c50ee975" providerId="LiveId" clId="{C63C9BD7-686D-4F0C-8803-4BB1758E2CB4}" dt="2025-03-23T09:50:44.384" v="1834"/>
          <ac:spMkLst>
            <pc:docMk/>
            <pc:sldMk cId="0" sldId="267"/>
            <ac:spMk id="4" creationId="{30AA2ED2-2E1E-C00A-9523-E6F79360DE75}"/>
          </ac:spMkLst>
        </pc:spChg>
        <pc:spChg chg="add">
          <ac:chgData name="Dr Amit Ranjan" userId="ffb40144c50ee975" providerId="LiveId" clId="{C63C9BD7-686D-4F0C-8803-4BB1758E2CB4}" dt="2025-03-23T09:54:41.243" v="2014" actId="26606"/>
          <ac:spMkLst>
            <pc:docMk/>
            <pc:sldMk cId="0" sldId="267"/>
            <ac:spMk id="11" creationId="{058A14AF-9FB5-4CC7-BA35-E8E85D3EDF0E}"/>
          </ac:spMkLst>
        </pc:spChg>
        <pc:spChg chg="add">
          <ac:chgData name="Dr Amit Ranjan" userId="ffb40144c50ee975" providerId="LiveId" clId="{C63C9BD7-686D-4F0C-8803-4BB1758E2CB4}" dt="2025-03-23T09:54:41.243" v="2014" actId="26606"/>
          <ac:spMkLst>
            <pc:docMk/>
            <pc:sldMk cId="0" sldId="267"/>
            <ac:spMk id="13" creationId="{3A9A4357-BD1D-4622-A4FE-766E6AB8DE84}"/>
          </ac:spMkLst>
        </pc:spChg>
        <pc:spChg chg="add">
          <ac:chgData name="Dr Amit Ranjan" userId="ffb40144c50ee975" providerId="LiveId" clId="{C63C9BD7-686D-4F0C-8803-4BB1758E2CB4}" dt="2025-03-23T09:54:41.243" v="2014" actId="26606"/>
          <ac:spMkLst>
            <pc:docMk/>
            <pc:sldMk cId="0" sldId="267"/>
            <ac:spMk id="15" creationId="{E659831F-0D9A-4C63-9EBB-8435B85A440F}"/>
          </ac:spMkLst>
        </pc:spChg>
        <pc:spChg chg="add">
          <ac:chgData name="Dr Amit Ranjan" userId="ffb40144c50ee975" providerId="LiveId" clId="{C63C9BD7-686D-4F0C-8803-4BB1758E2CB4}" dt="2025-03-23T09:54:41.243" v="2014" actId="26606"/>
          <ac:spMkLst>
            <pc:docMk/>
            <pc:sldMk cId="0" sldId="267"/>
            <ac:spMk id="17" creationId="{E6995CE5-F890-4ABA-82A2-26507CE8D2A3}"/>
          </ac:spMkLst>
        </pc:spChg>
        <pc:picChg chg="add mod modCrop">
          <ac:chgData name="Dr Amit Ranjan" userId="ffb40144c50ee975" providerId="LiveId" clId="{C63C9BD7-686D-4F0C-8803-4BB1758E2CB4}" dt="2025-03-23T09:55:18.470" v="2016" actId="14100"/>
          <ac:picMkLst>
            <pc:docMk/>
            <pc:sldMk cId="0" sldId="267"/>
            <ac:picMk id="6" creationId="{2E6EFAF7-7D83-11AA-D31B-8D9B431590E0}"/>
          </ac:picMkLst>
        </pc:picChg>
      </pc:sldChg>
      <pc:sldChg chg="addSp delSp modSp mod setBg">
        <pc:chgData name="Dr Amit Ranjan" userId="ffb40144c50ee975" providerId="LiveId" clId="{C63C9BD7-686D-4F0C-8803-4BB1758E2CB4}" dt="2025-03-23T10:01:55.759" v="2134" actId="26606"/>
        <pc:sldMkLst>
          <pc:docMk/>
          <pc:sldMk cId="0" sldId="268"/>
        </pc:sldMkLst>
        <pc:spChg chg="mod">
          <ac:chgData name="Dr Amit Ranjan" userId="ffb40144c50ee975" providerId="LiveId" clId="{C63C9BD7-686D-4F0C-8803-4BB1758E2CB4}" dt="2025-03-23T10:01:55.759" v="2134" actId="26606"/>
          <ac:spMkLst>
            <pc:docMk/>
            <pc:sldMk cId="0" sldId="268"/>
            <ac:spMk id="2" creationId="{00000000-0000-0000-0000-000000000000}"/>
          </ac:spMkLst>
        </pc:spChg>
        <pc:spChg chg="mod ord">
          <ac:chgData name="Dr Amit Ranjan" userId="ffb40144c50ee975" providerId="LiveId" clId="{C63C9BD7-686D-4F0C-8803-4BB1758E2CB4}" dt="2025-03-23T10:01:55.759" v="2134" actId="26606"/>
          <ac:spMkLst>
            <pc:docMk/>
            <pc:sldMk cId="0" sldId="268"/>
            <ac:spMk id="3" creationId="{00000000-0000-0000-0000-000000000000}"/>
          </ac:spMkLst>
        </pc:spChg>
        <pc:spChg chg="add del">
          <ac:chgData name="Dr Amit Ranjan" userId="ffb40144c50ee975" providerId="LiveId" clId="{C63C9BD7-686D-4F0C-8803-4BB1758E2CB4}" dt="2025-03-23T10:01:55.743" v="2133" actId="26606"/>
          <ac:spMkLst>
            <pc:docMk/>
            <pc:sldMk cId="0" sldId="268"/>
            <ac:spMk id="10" creationId="{2EB492CD-616E-47F8-933B-5E2D952A0593}"/>
          </ac:spMkLst>
        </pc:spChg>
        <pc:spChg chg="add del">
          <ac:chgData name="Dr Amit Ranjan" userId="ffb40144c50ee975" providerId="LiveId" clId="{C63C9BD7-686D-4F0C-8803-4BB1758E2CB4}" dt="2025-03-23T10:01:55.743" v="2133" actId="26606"/>
          <ac:spMkLst>
            <pc:docMk/>
            <pc:sldMk cId="0" sldId="268"/>
            <ac:spMk id="12" creationId="{59383CF9-23B5-4335-9B21-1791C4CF1C75}"/>
          </ac:spMkLst>
        </pc:spChg>
        <pc:spChg chg="add del">
          <ac:chgData name="Dr Amit Ranjan" userId="ffb40144c50ee975" providerId="LiveId" clId="{C63C9BD7-686D-4F0C-8803-4BB1758E2CB4}" dt="2025-03-23T10:01:55.743" v="2133" actId="26606"/>
          <ac:spMkLst>
            <pc:docMk/>
            <pc:sldMk cId="0" sldId="268"/>
            <ac:spMk id="14" creationId="{0007FE00-9498-4706-B255-6437B0252C02}"/>
          </ac:spMkLst>
        </pc:spChg>
        <pc:spChg chg="add">
          <ac:chgData name="Dr Amit Ranjan" userId="ffb40144c50ee975" providerId="LiveId" clId="{C63C9BD7-686D-4F0C-8803-4BB1758E2CB4}" dt="2025-03-23T10:01:55.759" v="2134" actId="26606"/>
          <ac:spMkLst>
            <pc:docMk/>
            <pc:sldMk cId="0" sldId="268"/>
            <ac:spMk id="16" creationId="{08980754-6F4B-43C9-B9BE-127B6BED6586}"/>
          </ac:spMkLst>
        </pc:spChg>
        <pc:spChg chg="add">
          <ac:chgData name="Dr Amit Ranjan" userId="ffb40144c50ee975" providerId="LiveId" clId="{C63C9BD7-686D-4F0C-8803-4BB1758E2CB4}" dt="2025-03-23T10:01:55.759" v="2134" actId="26606"/>
          <ac:spMkLst>
            <pc:docMk/>
            <pc:sldMk cId="0" sldId="268"/>
            <ac:spMk id="17" creationId="{DBC6133C-0615-4CE4-9132-37E609A9BDFA}"/>
          </ac:spMkLst>
        </pc:spChg>
        <pc:spChg chg="add">
          <ac:chgData name="Dr Amit Ranjan" userId="ffb40144c50ee975" providerId="LiveId" clId="{C63C9BD7-686D-4F0C-8803-4BB1758E2CB4}" dt="2025-03-23T10:01:55.759" v="2134" actId="26606"/>
          <ac:spMkLst>
            <pc:docMk/>
            <pc:sldMk cId="0" sldId="268"/>
            <ac:spMk id="18" creationId="{2C1BBA94-3F40-40AA-8BB9-E69E25E537C1}"/>
          </ac:spMkLst>
        </pc:spChg>
        <pc:spChg chg="add">
          <ac:chgData name="Dr Amit Ranjan" userId="ffb40144c50ee975" providerId="LiveId" clId="{C63C9BD7-686D-4F0C-8803-4BB1758E2CB4}" dt="2025-03-23T10:01:55.759" v="2134" actId="26606"/>
          <ac:spMkLst>
            <pc:docMk/>
            <pc:sldMk cId="0" sldId="268"/>
            <ac:spMk id="19" creationId="{169CC832-2974-4E8D-90ED-3E2941BA7336}"/>
          </ac:spMkLst>
        </pc:spChg>
        <pc:spChg chg="add">
          <ac:chgData name="Dr Amit Ranjan" userId="ffb40144c50ee975" providerId="LiveId" clId="{C63C9BD7-686D-4F0C-8803-4BB1758E2CB4}" dt="2025-03-23T10:01:55.759" v="2134" actId="26606"/>
          <ac:spMkLst>
            <pc:docMk/>
            <pc:sldMk cId="0" sldId="268"/>
            <ac:spMk id="20" creationId="{55222F96-971A-4F90-B841-6BAB416C7AC1}"/>
          </ac:spMkLst>
        </pc:spChg>
        <pc:picChg chg="add mod">
          <ac:chgData name="Dr Amit Ranjan" userId="ffb40144c50ee975" providerId="LiveId" clId="{C63C9BD7-686D-4F0C-8803-4BB1758E2CB4}" dt="2025-03-23T10:01:55.759" v="2134" actId="26606"/>
          <ac:picMkLst>
            <pc:docMk/>
            <pc:sldMk cId="0" sldId="268"/>
            <ac:picMk id="5" creationId="{1F115F62-D292-CB88-A67C-FD86BC65EEAF}"/>
          </ac:picMkLst>
        </pc:picChg>
      </pc:sldChg>
      <pc:sldChg chg="addSp delSp modSp mod ord setBg">
        <pc:chgData name="Dr Amit Ranjan" userId="ffb40144c50ee975" providerId="LiveId" clId="{C63C9BD7-686D-4F0C-8803-4BB1758E2CB4}" dt="2025-03-23T10:13:53.907" v="2171" actId="26606"/>
        <pc:sldMkLst>
          <pc:docMk/>
          <pc:sldMk cId="0" sldId="269"/>
        </pc:sldMkLst>
        <pc:spChg chg="mod">
          <ac:chgData name="Dr Amit Ranjan" userId="ffb40144c50ee975" providerId="LiveId" clId="{C63C9BD7-686D-4F0C-8803-4BB1758E2CB4}" dt="2025-03-23T10:13:53.907" v="2171" actId="26606"/>
          <ac:spMkLst>
            <pc:docMk/>
            <pc:sldMk cId="0" sldId="269"/>
            <ac:spMk id="2" creationId="{00000000-0000-0000-0000-000000000000}"/>
          </ac:spMkLst>
        </pc:spChg>
        <pc:spChg chg="add del">
          <ac:chgData name="Dr Amit Ranjan" userId="ffb40144c50ee975" providerId="LiveId" clId="{C63C9BD7-686D-4F0C-8803-4BB1758E2CB4}" dt="2025-03-23T10:13:53.907" v="2171" actId="26606"/>
          <ac:spMkLst>
            <pc:docMk/>
            <pc:sldMk cId="0" sldId="269"/>
            <ac:spMk id="3" creationId="{00000000-0000-0000-0000-000000000000}"/>
          </ac:spMkLst>
        </pc:spChg>
        <pc:spChg chg="add del">
          <ac:chgData name="Dr Amit Ranjan" userId="ffb40144c50ee975" providerId="LiveId" clId="{C63C9BD7-686D-4F0C-8803-4BB1758E2CB4}" dt="2025-03-23T10:13:37.707" v="2166" actId="26606"/>
          <ac:spMkLst>
            <pc:docMk/>
            <pc:sldMk cId="0" sldId="269"/>
            <ac:spMk id="9" creationId="{345A976A-8DE3-4B67-B94B-2044FDD12899}"/>
          </ac:spMkLst>
        </pc:spChg>
        <pc:spChg chg="add del">
          <ac:chgData name="Dr Amit Ranjan" userId="ffb40144c50ee975" providerId="LiveId" clId="{C63C9BD7-686D-4F0C-8803-4BB1758E2CB4}" dt="2025-03-23T10:13:37.707" v="2166" actId="26606"/>
          <ac:spMkLst>
            <pc:docMk/>
            <pc:sldMk cId="0" sldId="269"/>
            <ac:spMk id="11" creationId="{6EAAA1B9-2DDB-49C9-A037-A523D2F13C15}"/>
          </ac:spMkLst>
        </pc:spChg>
        <pc:spChg chg="add del">
          <ac:chgData name="Dr Amit Ranjan" userId="ffb40144c50ee975" providerId="LiveId" clId="{C63C9BD7-686D-4F0C-8803-4BB1758E2CB4}" dt="2025-03-23T10:13:53.884" v="2170" actId="26606"/>
          <ac:spMkLst>
            <pc:docMk/>
            <pc:sldMk cId="0" sldId="269"/>
            <ac:spMk id="15" creationId="{063BBA22-50EA-4C4D-BE05-F1CE4E63AA56}"/>
          </ac:spMkLst>
        </pc:spChg>
        <pc:spChg chg="add del">
          <ac:chgData name="Dr Amit Ranjan" userId="ffb40144c50ee975" providerId="LiveId" clId="{C63C9BD7-686D-4F0C-8803-4BB1758E2CB4}" dt="2025-03-23T10:13:45.701" v="2168" actId="26606"/>
          <ac:spMkLst>
            <pc:docMk/>
            <pc:sldMk cId="0" sldId="269"/>
            <ac:spMk id="25" creationId="{BACC6370-2D7E-4714-9D71-7542949D7D5D}"/>
          </ac:spMkLst>
        </pc:spChg>
        <pc:spChg chg="add del">
          <ac:chgData name="Dr Amit Ranjan" userId="ffb40144c50ee975" providerId="LiveId" clId="{C63C9BD7-686D-4F0C-8803-4BB1758E2CB4}" dt="2025-03-23T10:13:45.701" v="2168" actId="26606"/>
          <ac:spMkLst>
            <pc:docMk/>
            <pc:sldMk cId="0" sldId="269"/>
            <ac:spMk id="26" creationId="{F68B3F68-107C-434F-AA38-110D5EA91B85}"/>
          </ac:spMkLst>
        </pc:spChg>
        <pc:spChg chg="add del">
          <ac:chgData name="Dr Amit Ranjan" userId="ffb40144c50ee975" providerId="LiveId" clId="{C63C9BD7-686D-4F0C-8803-4BB1758E2CB4}" dt="2025-03-23T10:13:45.701" v="2168" actId="26606"/>
          <ac:spMkLst>
            <pc:docMk/>
            <pc:sldMk cId="0" sldId="269"/>
            <ac:spMk id="27" creationId="{AAD0DBB9-1A4B-4391-81D4-CB19F9AB918A}"/>
          </ac:spMkLst>
        </pc:spChg>
        <pc:spChg chg="add del">
          <ac:chgData name="Dr Amit Ranjan" userId="ffb40144c50ee975" providerId="LiveId" clId="{C63C9BD7-686D-4F0C-8803-4BB1758E2CB4}" dt="2025-03-23T10:13:45.701" v="2168" actId="26606"/>
          <ac:spMkLst>
            <pc:docMk/>
            <pc:sldMk cId="0" sldId="269"/>
            <ac:spMk id="28" creationId="{063BBA22-50EA-4C4D-BE05-F1CE4E63AA56}"/>
          </ac:spMkLst>
        </pc:spChg>
        <pc:spChg chg="add del">
          <ac:chgData name="Dr Amit Ranjan" userId="ffb40144c50ee975" providerId="LiveId" clId="{C63C9BD7-686D-4F0C-8803-4BB1758E2CB4}" dt="2025-03-23T10:13:53.884" v="2170" actId="26606"/>
          <ac:spMkLst>
            <pc:docMk/>
            <pc:sldMk cId="0" sldId="269"/>
            <ac:spMk id="31" creationId="{BACC6370-2D7E-4714-9D71-7542949D7D5D}"/>
          </ac:spMkLst>
        </pc:spChg>
        <pc:spChg chg="add del">
          <ac:chgData name="Dr Amit Ranjan" userId="ffb40144c50ee975" providerId="LiveId" clId="{C63C9BD7-686D-4F0C-8803-4BB1758E2CB4}" dt="2025-03-23T10:13:53.884" v="2170" actId="26606"/>
          <ac:spMkLst>
            <pc:docMk/>
            <pc:sldMk cId="0" sldId="269"/>
            <ac:spMk id="32" creationId="{F68B3F68-107C-434F-AA38-110D5EA91B85}"/>
          </ac:spMkLst>
        </pc:spChg>
        <pc:spChg chg="add del">
          <ac:chgData name="Dr Amit Ranjan" userId="ffb40144c50ee975" providerId="LiveId" clId="{C63C9BD7-686D-4F0C-8803-4BB1758E2CB4}" dt="2025-03-23T10:13:53.884" v="2170" actId="26606"/>
          <ac:spMkLst>
            <pc:docMk/>
            <pc:sldMk cId="0" sldId="269"/>
            <ac:spMk id="33" creationId="{AAD0DBB9-1A4B-4391-81D4-CB19F9AB918A}"/>
          </ac:spMkLst>
        </pc:spChg>
        <pc:spChg chg="add">
          <ac:chgData name="Dr Amit Ranjan" userId="ffb40144c50ee975" providerId="LiveId" clId="{C63C9BD7-686D-4F0C-8803-4BB1758E2CB4}" dt="2025-03-23T10:13:53.907" v="2171" actId="26606"/>
          <ac:spMkLst>
            <pc:docMk/>
            <pc:sldMk cId="0" sldId="269"/>
            <ac:spMk id="36" creationId="{35DB3719-6FDC-4E5D-891D-FF40B7300F64}"/>
          </ac:spMkLst>
        </pc:spChg>
        <pc:spChg chg="add">
          <ac:chgData name="Dr Amit Ranjan" userId="ffb40144c50ee975" providerId="LiveId" clId="{C63C9BD7-686D-4F0C-8803-4BB1758E2CB4}" dt="2025-03-23T10:13:53.907" v="2171" actId="26606"/>
          <ac:spMkLst>
            <pc:docMk/>
            <pc:sldMk cId="0" sldId="269"/>
            <ac:spMk id="37" creationId="{E0CBAC23-2E3F-4A90-BA59-F8299F6A5439}"/>
          </ac:spMkLst>
        </pc:spChg>
        <pc:grpChg chg="add del">
          <ac:chgData name="Dr Amit Ranjan" userId="ffb40144c50ee975" providerId="LiveId" clId="{C63C9BD7-686D-4F0C-8803-4BB1758E2CB4}" dt="2025-03-23T10:13:37.707" v="2166" actId="26606"/>
          <ac:grpSpMkLst>
            <pc:docMk/>
            <pc:sldMk cId="0" sldId="269"/>
            <ac:grpSpMk id="13" creationId="{B441F8D5-EBCE-4FB9-91A9-3425971C1F99}"/>
          </ac:grpSpMkLst>
        </pc:grpChg>
        <pc:grpChg chg="add del">
          <ac:chgData name="Dr Amit Ranjan" userId="ffb40144c50ee975" providerId="LiveId" clId="{C63C9BD7-686D-4F0C-8803-4BB1758E2CB4}" dt="2025-03-23T10:13:37.707" v="2166" actId="26606"/>
          <ac:grpSpMkLst>
            <pc:docMk/>
            <pc:sldMk cId="0" sldId="269"/>
            <ac:grpSpMk id="19" creationId="{08701F99-7E4C-4B92-A4B5-307CDFB7A4DE}"/>
          </ac:grpSpMkLst>
        </pc:grpChg>
        <pc:graphicFrameChg chg="add del">
          <ac:chgData name="Dr Amit Ranjan" userId="ffb40144c50ee975" providerId="LiveId" clId="{C63C9BD7-686D-4F0C-8803-4BB1758E2CB4}" dt="2025-03-23T10:13:37.707" v="2166" actId="26606"/>
          <ac:graphicFrameMkLst>
            <pc:docMk/>
            <pc:sldMk cId="0" sldId="269"/>
            <ac:graphicFrameMk id="5" creationId="{3B69CA7B-1FB9-AC10-0FD5-FE25B45AB33C}"/>
          </ac:graphicFrameMkLst>
        </pc:graphicFrameChg>
        <pc:graphicFrameChg chg="add del">
          <ac:chgData name="Dr Amit Ranjan" userId="ffb40144c50ee975" providerId="LiveId" clId="{C63C9BD7-686D-4F0C-8803-4BB1758E2CB4}" dt="2025-03-23T10:13:45.701" v="2168" actId="26606"/>
          <ac:graphicFrameMkLst>
            <pc:docMk/>
            <pc:sldMk cId="0" sldId="269"/>
            <ac:graphicFrameMk id="29" creationId="{787D6470-071D-20B6-8E84-643677739AD7}"/>
          </ac:graphicFrameMkLst>
        </pc:graphicFrameChg>
        <pc:graphicFrameChg chg="add del">
          <ac:chgData name="Dr Amit Ranjan" userId="ffb40144c50ee975" providerId="LiveId" clId="{C63C9BD7-686D-4F0C-8803-4BB1758E2CB4}" dt="2025-03-23T10:13:53.884" v="2170" actId="26606"/>
          <ac:graphicFrameMkLst>
            <pc:docMk/>
            <pc:sldMk cId="0" sldId="269"/>
            <ac:graphicFrameMk id="34" creationId="{603B59A7-4AC9-2A43-6D60-19AF022F6380}"/>
          </ac:graphicFrameMkLst>
        </pc:graphicFrameChg>
        <pc:graphicFrameChg chg="add">
          <ac:chgData name="Dr Amit Ranjan" userId="ffb40144c50ee975" providerId="LiveId" clId="{C63C9BD7-686D-4F0C-8803-4BB1758E2CB4}" dt="2025-03-23T10:13:53.907" v="2171" actId="26606"/>
          <ac:graphicFrameMkLst>
            <pc:docMk/>
            <pc:sldMk cId="0" sldId="269"/>
            <ac:graphicFrameMk id="38" creationId="{5DCA220D-4811-D50F-4F56-8D3F9C723A08}"/>
          </ac:graphicFrameMkLst>
        </pc:graphicFrameChg>
      </pc:sldChg>
      <pc:sldChg chg="addSp delSp modSp mod ord setBg">
        <pc:chgData name="Dr Amit Ranjan" userId="ffb40144c50ee975" providerId="LiveId" clId="{C63C9BD7-686D-4F0C-8803-4BB1758E2CB4}" dt="2025-03-23T10:11:05.916" v="2161" actId="26606"/>
        <pc:sldMkLst>
          <pc:docMk/>
          <pc:sldMk cId="0" sldId="270"/>
        </pc:sldMkLst>
        <pc:spChg chg="mod">
          <ac:chgData name="Dr Amit Ranjan" userId="ffb40144c50ee975" providerId="LiveId" clId="{C63C9BD7-686D-4F0C-8803-4BB1758E2CB4}" dt="2025-03-23T10:11:05.916" v="2161" actId="26606"/>
          <ac:spMkLst>
            <pc:docMk/>
            <pc:sldMk cId="0" sldId="270"/>
            <ac:spMk id="2" creationId="{00000000-0000-0000-0000-000000000000}"/>
          </ac:spMkLst>
        </pc:spChg>
        <pc:spChg chg="mod">
          <ac:chgData name="Dr Amit Ranjan" userId="ffb40144c50ee975" providerId="LiveId" clId="{C63C9BD7-686D-4F0C-8803-4BB1758E2CB4}" dt="2025-03-23T10:11:05.916" v="2161" actId="26606"/>
          <ac:spMkLst>
            <pc:docMk/>
            <pc:sldMk cId="0" sldId="270"/>
            <ac:spMk id="3" creationId="{00000000-0000-0000-0000-000000000000}"/>
          </ac:spMkLst>
        </pc:spChg>
        <pc:spChg chg="add del">
          <ac:chgData name="Dr Amit Ranjan" userId="ffb40144c50ee975" providerId="LiveId" clId="{C63C9BD7-686D-4F0C-8803-4BB1758E2CB4}" dt="2025-03-23T10:10:47.523" v="2156" actId="26606"/>
          <ac:spMkLst>
            <pc:docMk/>
            <pc:sldMk cId="0" sldId="270"/>
            <ac:spMk id="10" creationId="{058A14AF-9FB5-4CC7-BA35-E8E85D3EDF0E}"/>
          </ac:spMkLst>
        </pc:spChg>
        <pc:spChg chg="add del">
          <ac:chgData name="Dr Amit Ranjan" userId="ffb40144c50ee975" providerId="LiveId" clId="{C63C9BD7-686D-4F0C-8803-4BB1758E2CB4}" dt="2025-03-23T10:10:47.523" v="2156" actId="26606"/>
          <ac:spMkLst>
            <pc:docMk/>
            <pc:sldMk cId="0" sldId="270"/>
            <ac:spMk id="12" creationId="{3A9A4357-BD1D-4622-A4FE-766E6AB8DE84}"/>
          </ac:spMkLst>
        </pc:spChg>
        <pc:spChg chg="add del">
          <ac:chgData name="Dr Amit Ranjan" userId="ffb40144c50ee975" providerId="LiveId" clId="{C63C9BD7-686D-4F0C-8803-4BB1758E2CB4}" dt="2025-03-23T10:10:47.523" v="2156" actId="26606"/>
          <ac:spMkLst>
            <pc:docMk/>
            <pc:sldMk cId="0" sldId="270"/>
            <ac:spMk id="14" creationId="{E659831F-0D9A-4C63-9EBB-8435B85A440F}"/>
          </ac:spMkLst>
        </pc:spChg>
        <pc:spChg chg="add del">
          <ac:chgData name="Dr Amit Ranjan" userId="ffb40144c50ee975" providerId="LiveId" clId="{C63C9BD7-686D-4F0C-8803-4BB1758E2CB4}" dt="2025-03-23T10:10:47.523" v="2156" actId="26606"/>
          <ac:spMkLst>
            <pc:docMk/>
            <pc:sldMk cId="0" sldId="270"/>
            <ac:spMk id="16" creationId="{E6995CE5-F890-4ABA-82A2-26507CE8D2A3}"/>
          </ac:spMkLst>
        </pc:spChg>
        <pc:spChg chg="add del">
          <ac:chgData name="Dr Amit Ranjan" userId="ffb40144c50ee975" providerId="LiveId" clId="{C63C9BD7-686D-4F0C-8803-4BB1758E2CB4}" dt="2025-03-23T10:10:58.554" v="2158" actId="26606"/>
          <ac:spMkLst>
            <pc:docMk/>
            <pc:sldMk cId="0" sldId="270"/>
            <ac:spMk id="18" creationId="{2C1BBA94-3F40-40AA-8BB9-E69E25E537C1}"/>
          </ac:spMkLst>
        </pc:spChg>
        <pc:spChg chg="add del">
          <ac:chgData name="Dr Amit Ranjan" userId="ffb40144c50ee975" providerId="LiveId" clId="{C63C9BD7-686D-4F0C-8803-4BB1758E2CB4}" dt="2025-03-23T10:10:58.554" v="2158" actId="26606"/>
          <ac:spMkLst>
            <pc:docMk/>
            <pc:sldMk cId="0" sldId="270"/>
            <ac:spMk id="19" creationId="{DBC6133C-0615-4CE4-9132-37E609A9BDFA}"/>
          </ac:spMkLst>
        </pc:spChg>
        <pc:spChg chg="add del">
          <ac:chgData name="Dr Amit Ranjan" userId="ffb40144c50ee975" providerId="LiveId" clId="{C63C9BD7-686D-4F0C-8803-4BB1758E2CB4}" dt="2025-03-23T10:10:58.554" v="2158" actId="26606"/>
          <ac:spMkLst>
            <pc:docMk/>
            <pc:sldMk cId="0" sldId="270"/>
            <ac:spMk id="20" creationId="{169CC832-2974-4E8D-90ED-3E2941BA7336}"/>
          </ac:spMkLst>
        </pc:spChg>
        <pc:spChg chg="add del">
          <ac:chgData name="Dr Amit Ranjan" userId="ffb40144c50ee975" providerId="LiveId" clId="{C63C9BD7-686D-4F0C-8803-4BB1758E2CB4}" dt="2025-03-23T10:10:58.554" v="2158" actId="26606"/>
          <ac:spMkLst>
            <pc:docMk/>
            <pc:sldMk cId="0" sldId="270"/>
            <ac:spMk id="21" creationId="{55222F96-971A-4F90-B841-6BAB416C7AC1}"/>
          </ac:spMkLst>
        </pc:spChg>
        <pc:spChg chg="add del">
          <ac:chgData name="Dr Amit Ranjan" userId="ffb40144c50ee975" providerId="LiveId" clId="{C63C9BD7-686D-4F0C-8803-4BB1758E2CB4}" dt="2025-03-23T10:10:58.554" v="2158" actId="26606"/>
          <ac:spMkLst>
            <pc:docMk/>
            <pc:sldMk cId="0" sldId="270"/>
            <ac:spMk id="22" creationId="{08980754-6F4B-43C9-B9BE-127B6BED6586}"/>
          </ac:spMkLst>
        </pc:spChg>
        <pc:spChg chg="add del">
          <ac:chgData name="Dr Amit Ranjan" userId="ffb40144c50ee975" providerId="LiveId" clId="{C63C9BD7-686D-4F0C-8803-4BB1758E2CB4}" dt="2025-03-23T10:11:05.904" v="2160" actId="26606"/>
          <ac:spMkLst>
            <pc:docMk/>
            <pc:sldMk cId="0" sldId="270"/>
            <ac:spMk id="24" creationId="{117AB3D3-3C9C-4DED-809A-78734805B895}"/>
          </ac:spMkLst>
        </pc:spChg>
        <pc:spChg chg="add del">
          <ac:chgData name="Dr Amit Ranjan" userId="ffb40144c50ee975" providerId="LiveId" clId="{C63C9BD7-686D-4F0C-8803-4BB1758E2CB4}" dt="2025-03-23T10:11:05.904" v="2160" actId="26606"/>
          <ac:spMkLst>
            <pc:docMk/>
            <pc:sldMk cId="0" sldId="270"/>
            <ac:spMk id="25" creationId="{3A9A4357-BD1D-4622-A4FE-766E6AB8DE84}"/>
          </ac:spMkLst>
        </pc:spChg>
        <pc:spChg chg="add del">
          <ac:chgData name="Dr Amit Ranjan" userId="ffb40144c50ee975" providerId="LiveId" clId="{C63C9BD7-686D-4F0C-8803-4BB1758E2CB4}" dt="2025-03-23T10:11:05.904" v="2160" actId="26606"/>
          <ac:spMkLst>
            <pc:docMk/>
            <pc:sldMk cId="0" sldId="270"/>
            <ac:spMk id="26" creationId="{E659831F-0D9A-4C63-9EBB-8435B85A440F}"/>
          </ac:spMkLst>
        </pc:spChg>
        <pc:spChg chg="add del">
          <ac:chgData name="Dr Amit Ranjan" userId="ffb40144c50ee975" providerId="LiveId" clId="{C63C9BD7-686D-4F0C-8803-4BB1758E2CB4}" dt="2025-03-23T10:11:05.904" v="2160" actId="26606"/>
          <ac:spMkLst>
            <pc:docMk/>
            <pc:sldMk cId="0" sldId="270"/>
            <ac:spMk id="27" creationId="{E6995CE5-F890-4ABA-82A2-26507CE8D2A3}"/>
          </ac:spMkLst>
        </pc:spChg>
        <pc:spChg chg="add">
          <ac:chgData name="Dr Amit Ranjan" userId="ffb40144c50ee975" providerId="LiveId" clId="{C63C9BD7-686D-4F0C-8803-4BB1758E2CB4}" dt="2025-03-23T10:11:05.916" v="2161" actId="26606"/>
          <ac:spMkLst>
            <pc:docMk/>
            <pc:sldMk cId="0" sldId="270"/>
            <ac:spMk id="29" creationId="{058A14AF-9FB5-4CC7-BA35-E8E85D3EDF0E}"/>
          </ac:spMkLst>
        </pc:spChg>
        <pc:spChg chg="add">
          <ac:chgData name="Dr Amit Ranjan" userId="ffb40144c50ee975" providerId="LiveId" clId="{C63C9BD7-686D-4F0C-8803-4BB1758E2CB4}" dt="2025-03-23T10:11:05.916" v="2161" actId="26606"/>
          <ac:spMkLst>
            <pc:docMk/>
            <pc:sldMk cId="0" sldId="270"/>
            <ac:spMk id="30" creationId="{3A9A4357-BD1D-4622-A4FE-766E6AB8DE84}"/>
          </ac:spMkLst>
        </pc:spChg>
        <pc:spChg chg="add">
          <ac:chgData name="Dr Amit Ranjan" userId="ffb40144c50ee975" providerId="LiveId" clId="{C63C9BD7-686D-4F0C-8803-4BB1758E2CB4}" dt="2025-03-23T10:11:05.916" v="2161" actId="26606"/>
          <ac:spMkLst>
            <pc:docMk/>
            <pc:sldMk cId="0" sldId="270"/>
            <ac:spMk id="31" creationId="{E659831F-0D9A-4C63-9EBB-8435B85A440F}"/>
          </ac:spMkLst>
        </pc:spChg>
        <pc:spChg chg="add">
          <ac:chgData name="Dr Amit Ranjan" userId="ffb40144c50ee975" providerId="LiveId" clId="{C63C9BD7-686D-4F0C-8803-4BB1758E2CB4}" dt="2025-03-23T10:11:05.916" v="2161" actId="26606"/>
          <ac:spMkLst>
            <pc:docMk/>
            <pc:sldMk cId="0" sldId="270"/>
            <ac:spMk id="32" creationId="{E6995CE5-F890-4ABA-82A2-26507CE8D2A3}"/>
          </ac:spMkLst>
        </pc:spChg>
        <pc:picChg chg="add mod">
          <ac:chgData name="Dr Amit Ranjan" userId="ffb40144c50ee975" providerId="LiveId" clId="{C63C9BD7-686D-4F0C-8803-4BB1758E2CB4}" dt="2025-03-23T10:11:05.916" v="2161" actId="26606"/>
          <ac:picMkLst>
            <pc:docMk/>
            <pc:sldMk cId="0" sldId="270"/>
            <ac:picMk id="5" creationId="{E6F8B9AA-6FBA-D2B4-439F-C7122D824FFB}"/>
          </ac:picMkLst>
        </pc:picChg>
      </pc:sldChg>
      <pc:sldChg chg="addSp delSp modSp mod setBg">
        <pc:chgData name="Dr Amit Ranjan" userId="ffb40144c50ee975" providerId="LiveId" clId="{C63C9BD7-686D-4F0C-8803-4BB1758E2CB4}" dt="2025-03-23T10:11:24.987" v="2162" actId="26606"/>
        <pc:sldMkLst>
          <pc:docMk/>
          <pc:sldMk cId="0" sldId="271"/>
        </pc:sldMkLst>
        <pc:spChg chg="mod">
          <ac:chgData name="Dr Amit Ranjan" userId="ffb40144c50ee975" providerId="LiveId" clId="{C63C9BD7-686D-4F0C-8803-4BB1758E2CB4}" dt="2025-03-23T10:11:24.987" v="2162" actId="26606"/>
          <ac:spMkLst>
            <pc:docMk/>
            <pc:sldMk cId="0" sldId="271"/>
            <ac:spMk id="2" creationId="{00000000-0000-0000-0000-000000000000}"/>
          </ac:spMkLst>
        </pc:spChg>
        <pc:spChg chg="del">
          <ac:chgData name="Dr Amit Ranjan" userId="ffb40144c50ee975" providerId="LiveId" clId="{C63C9BD7-686D-4F0C-8803-4BB1758E2CB4}" dt="2025-03-23T10:11:24.987" v="2162" actId="26606"/>
          <ac:spMkLst>
            <pc:docMk/>
            <pc:sldMk cId="0" sldId="271"/>
            <ac:spMk id="3" creationId="{00000000-0000-0000-0000-000000000000}"/>
          </ac:spMkLst>
        </pc:spChg>
        <pc:spChg chg="add">
          <ac:chgData name="Dr Amit Ranjan" userId="ffb40144c50ee975" providerId="LiveId" clId="{C63C9BD7-686D-4F0C-8803-4BB1758E2CB4}" dt="2025-03-23T10:11:24.987" v="2162" actId="26606"/>
          <ac:spMkLst>
            <pc:docMk/>
            <pc:sldMk cId="0" sldId="271"/>
            <ac:spMk id="9" creationId="{BACC6370-2D7E-4714-9D71-7542949D7D5D}"/>
          </ac:spMkLst>
        </pc:spChg>
        <pc:spChg chg="add">
          <ac:chgData name="Dr Amit Ranjan" userId="ffb40144c50ee975" providerId="LiveId" clId="{C63C9BD7-686D-4F0C-8803-4BB1758E2CB4}" dt="2025-03-23T10:11:24.987" v="2162" actId="26606"/>
          <ac:spMkLst>
            <pc:docMk/>
            <pc:sldMk cId="0" sldId="271"/>
            <ac:spMk id="11" creationId="{256B2C21-A230-48C0-8DF1-C46611373C44}"/>
          </ac:spMkLst>
        </pc:spChg>
        <pc:spChg chg="add">
          <ac:chgData name="Dr Amit Ranjan" userId="ffb40144c50ee975" providerId="LiveId" clId="{C63C9BD7-686D-4F0C-8803-4BB1758E2CB4}" dt="2025-03-23T10:11:24.987" v="2162" actId="26606"/>
          <ac:spMkLst>
            <pc:docMk/>
            <pc:sldMk cId="0" sldId="271"/>
            <ac:spMk id="13" creationId="{3847E18C-932D-4C95-AABA-FEC7C9499AD7}"/>
          </ac:spMkLst>
        </pc:spChg>
        <pc:spChg chg="add">
          <ac:chgData name="Dr Amit Ranjan" userId="ffb40144c50ee975" providerId="LiveId" clId="{C63C9BD7-686D-4F0C-8803-4BB1758E2CB4}" dt="2025-03-23T10:11:24.987" v="2162" actId="26606"/>
          <ac:spMkLst>
            <pc:docMk/>
            <pc:sldMk cId="0" sldId="271"/>
            <ac:spMk id="15" creationId="{3150CB11-0C61-439E-910F-5787759E72A0}"/>
          </ac:spMkLst>
        </pc:spChg>
        <pc:spChg chg="add">
          <ac:chgData name="Dr Amit Ranjan" userId="ffb40144c50ee975" providerId="LiveId" clId="{C63C9BD7-686D-4F0C-8803-4BB1758E2CB4}" dt="2025-03-23T10:11:24.987" v="2162" actId="26606"/>
          <ac:spMkLst>
            <pc:docMk/>
            <pc:sldMk cId="0" sldId="271"/>
            <ac:spMk id="17" creationId="{43F8A58B-5155-44CE-A5FF-7647B47D0A7A}"/>
          </ac:spMkLst>
        </pc:spChg>
        <pc:spChg chg="add">
          <ac:chgData name="Dr Amit Ranjan" userId="ffb40144c50ee975" providerId="LiveId" clId="{C63C9BD7-686D-4F0C-8803-4BB1758E2CB4}" dt="2025-03-23T10:11:24.987" v="2162" actId="26606"/>
          <ac:spMkLst>
            <pc:docMk/>
            <pc:sldMk cId="0" sldId="271"/>
            <ac:spMk id="19" creationId="{443F2ACA-E6D6-4028-82DD-F03C262D5DE6}"/>
          </ac:spMkLst>
        </pc:spChg>
        <pc:graphicFrameChg chg="add">
          <ac:chgData name="Dr Amit Ranjan" userId="ffb40144c50ee975" providerId="LiveId" clId="{C63C9BD7-686D-4F0C-8803-4BB1758E2CB4}" dt="2025-03-23T10:11:24.987" v="2162" actId="26606"/>
          <ac:graphicFrameMkLst>
            <pc:docMk/>
            <pc:sldMk cId="0" sldId="271"/>
            <ac:graphicFrameMk id="5" creationId="{167029E0-2C0F-650D-08CA-C332B751B3EA}"/>
          </ac:graphicFrameMkLst>
        </pc:graphicFrameChg>
      </pc:sldChg>
      <pc:sldChg chg="addSp delSp modSp mod setBg">
        <pc:chgData name="Dr Amit Ranjan" userId="ffb40144c50ee975" providerId="LiveId" clId="{C63C9BD7-686D-4F0C-8803-4BB1758E2CB4}" dt="2025-03-23T10:48:57.963" v="2244" actId="26606"/>
        <pc:sldMkLst>
          <pc:docMk/>
          <pc:sldMk cId="0" sldId="272"/>
        </pc:sldMkLst>
        <pc:spChg chg="del">
          <ac:chgData name="Dr Amit Ranjan" userId="ffb40144c50ee975" providerId="LiveId" clId="{C63C9BD7-686D-4F0C-8803-4BB1758E2CB4}" dt="2025-03-23T10:48:44.973" v="2239" actId="478"/>
          <ac:spMkLst>
            <pc:docMk/>
            <pc:sldMk cId="0" sldId="272"/>
            <ac:spMk id="2" creationId="{00000000-0000-0000-0000-000000000000}"/>
          </ac:spMkLst>
        </pc:spChg>
        <pc:spChg chg="del">
          <ac:chgData name="Dr Amit Ranjan" userId="ffb40144c50ee975" providerId="LiveId" clId="{C63C9BD7-686D-4F0C-8803-4BB1758E2CB4}" dt="2025-03-23T10:42:35.894" v="2231" actId="478"/>
          <ac:spMkLst>
            <pc:docMk/>
            <pc:sldMk cId="0" sldId="272"/>
            <ac:spMk id="3" creationId="{00000000-0000-0000-0000-000000000000}"/>
          </ac:spMkLst>
        </pc:spChg>
        <pc:spChg chg="add del mod">
          <ac:chgData name="Dr Amit Ranjan" userId="ffb40144c50ee975" providerId="LiveId" clId="{C63C9BD7-686D-4F0C-8803-4BB1758E2CB4}" dt="2025-03-23T10:48:01.270" v="2232" actId="931"/>
          <ac:spMkLst>
            <pc:docMk/>
            <pc:sldMk cId="0" sldId="272"/>
            <ac:spMk id="5" creationId="{D181D266-D5E7-0363-129F-59BE397DC6E6}"/>
          </ac:spMkLst>
        </pc:spChg>
        <pc:spChg chg="add del mod">
          <ac:chgData name="Dr Amit Ranjan" userId="ffb40144c50ee975" providerId="LiveId" clId="{C63C9BD7-686D-4F0C-8803-4BB1758E2CB4}" dt="2025-03-23T10:48:37.735" v="2236" actId="931"/>
          <ac:spMkLst>
            <pc:docMk/>
            <pc:sldMk cId="0" sldId="272"/>
            <ac:spMk id="9" creationId="{675CD35C-8680-878A-3B37-BDA3C7131280}"/>
          </ac:spMkLst>
        </pc:spChg>
        <pc:spChg chg="add del mod">
          <ac:chgData name="Dr Amit Ranjan" userId="ffb40144c50ee975" providerId="LiveId" clId="{C63C9BD7-686D-4F0C-8803-4BB1758E2CB4}" dt="2025-03-23T10:48:57.963" v="2244" actId="26606"/>
          <ac:spMkLst>
            <pc:docMk/>
            <pc:sldMk cId="0" sldId="272"/>
            <ac:spMk id="13" creationId="{4DC9C3DF-B185-05C5-E999-3A1B313CDD75}"/>
          </ac:spMkLst>
        </pc:spChg>
        <pc:spChg chg="add del">
          <ac:chgData name="Dr Amit Ranjan" userId="ffb40144c50ee975" providerId="LiveId" clId="{C63C9BD7-686D-4F0C-8803-4BB1758E2CB4}" dt="2025-03-23T10:48:57.110" v="2241" actId="26606"/>
          <ac:spMkLst>
            <pc:docMk/>
            <pc:sldMk cId="0" sldId="272"/>
            <ac:spMk id="18" creationId="{ED55A19D-297C-4231-AD1F-08EF9B4AA8F4}"/>
          </ac:spMkLst>
        </pc:spChg>
        <pc:spChg chg="add del">
          <ac:chgData name="Dr Amit Ranjan" userId="ffb40144c50ee975" providerId="LiveId" clId="{C63C9BD7-686D-4F0C-8803-4BB1758E2CB4}" dt="2025-03-23T10:48:57.110" v="2241" actId="26606"/>
          <ac:spMkLst>
            <pc:docMk/>
            <pc:sldMk cId="0" sldId="272"/>
            <ac:spMk id="20" creationId="{EBAB6C56-3D38-4923-996E-BD474BBB91E9}"/>
          </ac:spMkLst>
        </pc:spChg>
        <pc:spChg chg="add del">
          <ac:chgData name="Dr Amit Ranjan" userId="ffb40144c50ee975" providerId="LiveId" clId="{C63C9BD7-686D-4F0C-8803-4BB1758E2CB4}" dt="2025-03-23T10:48:57.110" v="2241" actId="26606"/>
          <ac:spMkLst>
            <pc:docMk/>
            <pc:sldMk cId="0" sldId="272"/>
            <ac:spMk id="22" creationId="{20CD21DB-082D-417D-A5AB-FC838AF9D944}"/>
          </ac:spMkLst>
        </pc:spChg>
        <pc:spChg chg="add del">
          <ac:chgData name="Dr Amit Ranjan" userId="ffb40144c50ee975" providerId="LiveId" clId="{C63C9BD7-686D-4F0C-8803-4BB1758E2CB4}" dt="2025-03-23T10:48:57.947" v="2243" actId="26606"/>
          <ac:spMkLst>
            <pc:docMk/>
            <pc:sldMk cId="0" sldId="272"/>
            <ac:spMk id="24" creationId="{32BC26D8-82FB-445E-AA49-62A77D7C1EE0}"/>
          </ac:spMkLst>
        </pc:spChg>
        <pc:spChg chg="add del">
          <ac:chgData name="Dr Amit Ranjan" userId="ffb40144c50ee975" providerId="LiveId" clId="{C63C9BD7-686D-4F0C-8803-4BB1758E2CB4}" dt="2025-03-23T10:48:57.947" v="2243" actId="26606"/>
          <ac:spMkLst>
            <pc:docMk/>
            <pc:sldMk cId="0" sldId="272"/>
            <ac:spMk id="25" creationId="{CB44330D-EA18-4254-AA95-EB49948539B8}"/>
          </ac:spMkLst>
        </pc:spChg>
        <pc:spChg chg="add">
          <ac:chgData name="Dr Amit Ranjan" userId="ffb40144c50ee975" providerId="LiveId" clId="{C63C9BD7-686D-4F0C-8803-4BB1758E2CB4}" dt="2025-03-23T10:48:57.963" v="2244" actId="26606"/>
          <ac:spMkLst>
            <pc:docMk/>
            <pc:sldMk cId="0" sldId="272"/>
            <ac:spMk id="27" creationId="{ED55A19D-297C-4231-AD1F-08EF9B4AA8F4}"/>
          </ac:spMkLst>
        </pc:spChg>
        <pc:spChg chg="add">
          <ac:chgData name="Dr Amit Ranjan" userId="ffb40144c50ee975" providerId="LiveId" clId="{C63C9BD7-686D-4F0C-8803-4BB1758E2CB4}" dt="2025-03-23T10:48:57.963" v="2244" actId="26606"/>
          <ac:spMkLst>
            <pc:docMk/>
            <pc:sldMk cId="0" sldId="272"/>
            <ac:spMk id="28" creationId="{EBAB6C56-3D38-4923-996E-BD474BBB91E9}"/>
          </ac:spMkLst>
        </pc:spChg>
        <pc:spChg chg="add">
          <ac:chgData name="Dr Amit Ranjan" userId="ffb40144c50ee975" providerId="LiveId" clId="{C63C9BD7-686D-4F0C-8803-4BB1758E2CB4}" dt="2025-03-23T10:48:57.963" v="2244" actId="26606"/>
          <ac:spMkLst>
            <pc:docMk/>
            <pc:sldMk cId="0" sldId="272"/>
            <ac:spMk id="29" creationId="{20CD21DB-082D-417D-A5AB-FC838AF9D944}"/>
          </ac:spMkLst>
        </pc:spChg>
        <pc:picChg chg="add del mod">
          <ac:chgData name="Dr Amit Ranjan" userId="ffb40144c50ee975" providerId="LiveId" clId="{C63C9BD7-686D-4F0C-8803-4BB1758E2CB4}" dt="2025-03-23T10:48:12.399" v="2235" actId="478"/>
          <ac:picMkLst>
            <pc:docMk/>
            <pc:sldMk cId="0" sldId="272"/>
            <ac:picMk id="7" creationId="{8BD0C75F-EC48-D4EC-5F4D-D59122CDAD95}"/>
          </ac:picMkLst>
        </pc:picChg>
        <pc:picChg chg="add mod">
          <ac:chgData name="Dr Amit Ranjan" userId="ffb40144c50ee975" providerId="LiveId" clId="{C63C9BD7-686D-4F0C-8803-4BB1758E2CB4}" dt="2025-03-23T10:48:57.963" v="2244" actId="26606"/>
          <ac:picMkLst>
            <pc:docMk/>
            <pc:sldMk cId="0" sldId="272"/>
            <ac:picMk id="11" creationId="{329DDBD2-5275-F145-52E8-4BA4162515AE}"/>
          </ac:picMkLst>
        </pc:picChg>
      </pc:sldChg>
      <pc:sldChg chg="addSp delSp modSp new mod ord setBg">
        <pc:chgData name="Dr Amit Ranjan" userId="ffb40144c50ee975" providerId="LiveId" clId="{C63C9BD7-686D-4F0C-8803-4BB1758E2CB4}" dt="2025-03-23T09:21:22.356" v="1224"/>
        <pc:sldMkLst>
          <pc:docMk/>
          <pc:sldMk cId="441694587" sldId="273"/>
        </pc:sldMkLst>
        <pc:spChg chg="mod">
          <ac:chgData name="Dr Amit Ranjan" userId="ffb40144c50ee975" providerId="LiveId" clId="{C63C9BD7-686D-4F0C-8803-4BB1758E2CB4}" dt="2025-03-23T09:14:29.651" v="1197" actId="255"/>
          <ac:spMkLst>
            <pc:docMk/>
            <pc:sldMk cId="441694587" sldId="273"/>
            <ac:spMk id="2" creationId="{6BE2EF57-4FD6-C7D8-9844-DCA2BF0C2F89}"/>
          </ac:spMkLst>
        </pc:spChg>
        <pc:spChg chg="add del mod">
          <ac:chgData name="Dr Amit Ranjan" userId="ffb40144c50ee975" providerId="LiveId" clId="{C63C9BD7-686D-4F0C-8803-4BB1758E2CB4}" dt="2025-03-23T09:14:08.906" v="1196" actId="26606"/>
          <ac:spMkLst>
            <pc:docMk/>
            <pc:sldMk cId="441694587" sldId="273"/>
            <ac:spMk id="3" creationId="{638D9B36-36C1-667B-2B42-1CD5DF8DE5A3}"/>
          </ac:spMkLst>
        </pc:spChg>
        <pc:spChg chg="add">
          <ac:chgData name="Dr Amit Ranjan" userId="ffb40144c50ee975" providerId="LiveId" clId="{C63C9BD7-686D-4F0C-8803-4BB1758E2CB4}" dt="2025-03-23T09:14:08.906" v="1196" actId="26606"/>
          <ac:spMkLst>
            <pc:docMk/>
            <pc:sldMk cId="441694587" sldId="273"/>
            <ac:spMk id="8" creationId="{CBB2B1F0-0DD6-4744-9A46-7A344FB48E40}"/>
          </ac:spMkLst>
        </pc:spChg>
        <pc:spChg chg="add">
          <ac:chgData name="Dr Amit Ranjan" userId="ffb40144c50ee975" providerId="LiveId" clId="{C63C9BD7-686D-4F0C-8803-4BB1758E2CB4}" dt="2025-03-23T09:14:08.906" v="1196" actId="26606"/>
          <ac:spMkLst>
            <pc:docMk/>
            <pc:sldMk cId="441694587" sldId="273"/>
            <ac:spMk id="10" creationId="{52D502E5-F6B4-4D58-B4AE-FC466FF15EE8}"/>
          </ac:spMkLst>
        </pc:spChg>
        <pc:spChg chg="add">
          <ac:chgData name="Dr Amit Ranjan" userId="ffb40144c50ee975" providerId="LiveId" clId="{C63C9BD7-686D-4F0C-8803-4BB1758E2CB4}" dt="2025-03-23T09:14:08.906" v="1196" actId="26606"/>
          <ac:spMkLst>
            <pc:docMk/>
            <pc:sldMk cId="441694587" sldId="273"/>
            <ac:spMk id="12" creationId="{9DECDBF4-02B6-4BB4-B65B-B8107AD6A9E8}"/>
          </ac:spMkLst>
        </pc:spChg>
      </pc:sldChg>
      <pc:sldChg chg="addSp delSp modSp add mod ord setBg">
        <pc:chgData name="Dr Amit Ranjan" userId="ffb40144c50ee975" providerId="LiveId" clId="{C63C9BD7-686D-4F0C-8803-4BB1758E2CB4}" dt="2025-03-23T09:21:40.463" v="1228" actId="478"/>
        <pc:sldMkLst>
          <pc:docMk/>
          <pc:sldMk cId="2410668794" sldId="274"/>
        </pc:sldMkLst>
        <pc:spChg chg="mod">
          <ac:chgData name="Dr Amit Ranjan" userId="ffb40144c50ee975" providerId="LiveId" clId="{C63C9BD7-686D-4F0C-8803-4BB1758E2CB4}" dt="2025-03-23T09:13:42.043" v="1194" actId="404"/>
          <ac:spMkLst>
            <pc:docMk/>
            <pc:sldMk cId="2410668794" sldId="274"/>
            <ac:spMk id="2" creationId="{DEBF7916-7A0B-E7F7-7A25-29272548C7DE}"/>
          </ac:spMkLst>
        </pc:spChg>
        <pc:spChg chg="mod">
          <ac:chgData name="Dr Amit Ranjan" userId="ffb40144c50ee975" providerId="LiveId" clId="{C63C9BD7-686D-4F0C-8803-4BB1758E2CB4}" dt="2025-03-23T09:13:29.794" v="1190" actId="26606"/>
          <ac:spMkLst>
            <pc:docMk/>
            <pc:sldMk cId="2410668794" sldId="274"/>
            <ac:spMk id="3" creationId="{AC2C6B1D-A29B-6E7B-7C66-845682ED9552}"/>
          </ac:spMkLst>
        </pc:spChg>
        <pc:spChg chg="add">
          <ac:chgData name="Dr Amit Ranjan" userId="ffb40144c50ee975" providerId="LiveId" clId="{C63C9BD7-686D-4F0C-8803-4BB1758E2CB4}" dt="2025-03-23T09:13:29.794" v="1190" actId="26606"/>
          <ac:spMkLst>
            <pc:docMk/>
            <pc:sldMk cId="2410668794" sldId="274"/>
            <ac:spMk id="8" creationId="{CBB2B1F0-0DD6-4744-9A46-7A344FB48E40}"/>
          </ac:spMkLst>
        </pc:spChg>
        <pc:spChg chg="add">
          <ac:chgData name="Dr Amit Ranjan" userId="ffb40144c50ee975" providerId="LiveId" clId="{C63C9BD7-686D-4F0C-8803-4BB1758E2CB4}" dt="2025-03-23T09:13:29.794" v="1190" actId="26606"/>
          <ac:spMkLst>
            <pc:docMk/>
            <pc:sldMk cId="2410668794" sldId="274"/>
            <ac:spMk id="10" creationId="{52D502E5-F6B4-4D58-B4AE-FC466FF15EE8}"/>
          </ac:spMkLst>
        </pc:spChg>
        <pc:spChg chg="add">
          <ac:chgData name="Dr Amit Ranjan" userId="ffb40144c50ee975" providerId="LiveId" clId="{C63C9BD7-686D-4F0C-8803-4BB1758E2CB4}" dt="2025-03-23T09:13:29.794" v="1190" actId="26606"/>
          <ac:spMkLst>
            <pc:docMk/>
            <pc:sldMk cId="2410668794" sldId="274"/>
            <ac:spMk id="12" creationId="{9DECDBF4-02B6-4BB4-B65B-B8107AD6A9E8}"/>
          </ac:spMkLst>
        </pc:spChg>
        <pc:graphicFrameChg chg="add del modGraphic">
          <ac:chgData name="Dr Amit Ranjan" userId="ffb40144c50ee975" providerId="LiveId" clId="{C63C9BD7-686D-4F0C-8803-4BB1758E2CB4}" dt="2025-03-23T09:21:40.463" v="1228" actId="478"/>
          <ac:graphicFrameMkLst>
            <pc:docMk/>
            <pc:sldMk cId="2410668794" sldId="274"/>
            <ac:graphicFrameMk id="5" creationId="{35BA84A4-D088-FA1A-B445-7D59696190B7}"/>
          </ac:graphicFrameMkLst>
        </pc:graphicFrameChg>
      </pc:sldChg>
      <pc:sldChg chg="addSp delSp modSp new mod setBg">
        <pc:chgData name="Dr Amit Ranjan" userId="ffb40144c50ee975" providerId="LiveId" clId="{C63C9BD7-686D-4F0C-8803-4BB1758E2CB4}" dt="2025-03-23T09:12:13.121" v="1188" actId="26606"/>
        <pc:sldMkLst>
          <pc:docMk/>
          <pc:sldMk cId="1087972358" sldId="275"/>
        </pc:sldMkLst>
        <pc:spChg chg="mod">
          <ac:chgData name="Dr Amit Ranjan" userId="ffb40144c50ee975" providerId="LiveId" clId="{C63C9BD7-686D-4F0C-8803-4BB1758E2CB4}" dt="2025-03-23T09:12:13.121" v="1188" actId="26606"/>
          <ac:spMkLst>
            <pc:docMk/>
            <pc:sldMk cId="1087972358" sldId="275"/>
            <ac:spMk id="2" creationId="{C7313047-A90E-60B6-1502-1ABDE38FCC3D}"/>
          </ac:spMkLst>
        </pc:spChg>
        <pc:spChg chg="add del mod">
          <ac:chgData name="Dr Amit Ranjan" userId="ffb40144c50ee975" providerId="LiveId" clId="{C63C9BD7-686D-4F0C-8803-4BB1758E2CB4}" dt="2025-03-23T09:12:13.121" v="1188" actId="26606"/>
          <ac:spMkLst>
            <pc:docMk/>
            <pc:sldMk cId="1087972358" sldId="275"/>
            <ac:spMk id="3" creationId="{F95AC5DA-37EB-E6B9-5BF1-8F9DC3A26014}"/>
          </ac:spMkLst>
        </pc:spChg>
        <pc:spChg chg="add mod">
          <ac:chgData name="Dr Amit Ranjan" userId="ffb40144c50ee975" providerId="LiveId" clId="{C63C9BD7-686D-4F0C-8803-4BB1758E2CB4}" dt="2025-03-23T08:57:51.851" v="101"/>
          <ac:spMkLst>
            <pc:docMk/>
            <pc:sldMk cId="1087972358" sldId="275"/>
            <ac:spMk id="4" creationId="{A90E0E81-CD54-27E6-FFB2-20F7A77C4565}"/>
          </ac:spMkLst>
        </pc:spChg>
        <pc:spChg chg="add mod">
          <ac:chgData name="Dr Amit Ranjan" userId="ffb40144c50ee975" providerId="LiveId" clId="{C63C9BD7-686D-4F0C-8803-4BB1758E2CB4}" dt="2025-03-23T08:57:58.317" v="103"/>
          <ac:spMkLst>
            <pc:docMk/>
            <pc:sldMk cId="1087972358" sldId="275"/>
            <ac:spMk id="5" creationId="{0096C65D-5515-AC5C-C4D6-68AA8CFA0863}"/>
          </ac:spMkLst>
        </pc:spChg>
        <pc:spChg chg="add mod">
          <ac:chgData name="Dr Amit Ranjan" userId="ffb40144c50ee975" providerId="LiveId" clId="{C63C9BD7-686D-4F0C-8803-4BB1758E2CB4}" dt="2025-03-23T08:58:46.548" v="111"/>
          <ac:spMkLst>
            <pc:docMk/>
            <pc:sldMk cId="1087972358" sldId="275"/>
            <ac:spMk id="6" creationId="{C5255C11-6B0D-F0F5-E9AE-B996A8EA7196}"/>
          </ac:spMkLst>
        </pc:spChg>
        <pc:spChg chg="add del">
          <ac:chgData name="Dr Amit Ranjan" userId="ffb40144c50ee975" providerId="LiveId" clId="{C63C9BD7-686D-4F0C-8803-4BB1758E2CB4}" dt="2025-03-23T09:12:13.038" v="1187" actId="26606"/>
          <ac:spMkLst>
            <pc:docMk/>
            <pc:sldMk cId="1087972358" sldId="275"/>
            <ac:spMk id="9" creationId="{53B021B3-DE93-4AB7-8A18-CF5F1CED88B8}"/>
          </ac:spMkLst>
        </pc:spChg>
        <pc:spChg chg="add del">
          <ac:chgData name="Dr Amit Ranjan" userId="ffb40144c50ee975" providerId="LiveId" clId="{C63C9BD7-686D-4F0C-8803-4BB1758E2CB4}" dt="2025-03-23T09:12:13.038" v="1187" actId="26606"/>
          <ac:spMkLst>
            <pc:docMk/>
            <pc:sldMk cId="1087972358" sldId="275"/>
            <ac:spMk id="11" creationId="{52D502E5-F6B4-4D58-B4AE-FC466FF15EE8}"/>
          </ac:spMkLst>
        </pc:spChg>
        <pc:spChg chg="add del">
          <ac:chgData name="Dr Amit Ranjan" userId="ffb40144c50ee975" providerId="LiveId" clId="{C63C9BD7-686D-4F0C-8803-4BB1758E2CB4}" dt="2025-03-23T09:12:13.038" v="1187" actId="26606"/>
          <ac:spMkLst>
            <pc:docMk/>
            <pc:sldMk cId="1087972358" sldId="275"/>
            <ac:spMk id="13" creationId="{9DECDBF4-02B6-4BB4-B65B-B8107AD6A9E8}"/>
          </ac:spMkLst>
        </pc:spChg>
        <pc:spChg chg="add">
          <ac:chgData name="Dr Amit Ranjan" userId="ffb40144c50ee975" providerId="LiveId" clId="{C63C9BD7-686D-4F0C-8803-4BB1758E2CB4}" dt="2025-03-23T09:12:13.121" v="1188" actId="26606"/>
          <ac:spMkLst>
            <pc:docMk/>
            <pc:sldMk cId="1087972358" sldId="275"/>
            <ac:spMk id="15" creationId="{53B021B3-DE93-4AB7-8A18-CF5F1CED88B8}"/>
          </ac:spMkLst>
        </pc:spChg>
        <pc:spChg chg="add">
          <ac:chgData name="Dr Amit Ranjan" userId="ffb40144c50ee975" providerId="LiveId" clId="{C63C9BD7-686D-4F0C-8803-4BB1758E2CB4}" dt="2025-03-23T09:12:13.121" v="1188" actId="26606"/>
          <ac:spMkLst>
            <pc:docMk/>
            <pc:sldMk cId="1087972358" sldId="275"/>
            <ac:spMk id="16" creationId="{52D502E5-F6B4-4D58-B4AE-FC466FF15EE8}"/>
          </ac:spMkLst>
        </pc:spChg>
        <pc:spChg chg="add">
          <ac:chgData name="Dr Amit Ranjan" userId="ffb40144c50ee975" providerId="LiveId" clId="{C63C9BD7-686D-4F0C-8803-4BB1758E2CB4}" dt="2025-03-23T09:12:13.121" v="1188" actId="26606"/>
          <ac:spMkLst>
            <pc:docMk/>
            <pc:sldMk cId="1087972358" sldId="275"/>
            <ac:spMk id="17" creationId="{9DECDBF4-02B6-4BB4-B65B-B8107AD6A9E8}"/>
          </ac:spMkLst>
        </pc:spChg>
        <pc:graphicFrameChg chg="add del">
          <ac:chgData name="Dr Amit Ranjan" userId="ffb40144c50ee975" providerId="LiveId" clId="{C63C9BD7-686D-4F0C-8803-4BB1758E2CB4}" dt="2025-03-23T09:12:13.038" v="1187" actId="26606"/>
          <ac:graphicFrameMkLst>
            <pc:docMk/>
            <pc:sldMk cId="1087972358" sldId="275"/>
            <ac:graphicFrameMk id="7" creationId="{D33FCB31-F2F2-1877-903E-A2DD322DB829}"/>
          </ac:graphicFrameMkLst>
        </pc:graphicFrameChg>
        <pc:graphicFrameChg chg="add">
          <ac:chgData name="Dr Amit Ranjan" userId="ffb40144c50ee975" providerId="LiveId" clId="{C63C9BD7-686D-4F0C-8803-4BB1758E2CB4}" dt="2025-03-23T09:12:13.121" v="1188" actId="26606"/>
          <ac:graphicFrameMkLst>
            <pc:docMk/>
            <pc:sldMk cId="1087972358" sldId="275"/>
            <ac:graphicFrameMk id="18" creationId="{3884AE46-6A67-3A49-4EE1-7A500862EC5E}"/>
          </ac:graphicFrameMkLst>
        </pc:graphicFrameChg>
      </pc:sldChg>
      <pc:sldChg chg="addSp delSp modSp new mod setBg">
        <pc:chgData name="Dr Amit Ranjan" userId="ffb40144c50ee975" providerId="LiveId" clId="{C63C9BD7-686D-4F0C-8803-4BB1758E2CB4}" dt="2025-03-23T09:11:40.331" v="1183" actId="26606"/>
        <pc:sldMkLst>
          <pc:docMk/>
          <pc:sldMk cId="962219998" sldId="276"/>
        </pc:sldMkLst>
        <pc:spChg chg="mod">
          <ac:chgData name="Dr Amit Ranjan" userId="ffb40144c50ee975" providerId="LiveId" clId="{C63C9BD7-686D-4F0C-8803-4BB1758E2CB4}" dt="2025-03-23T09:11:40.331" v="1183" actId="26606"/>
          <ac:spMkLst>
            <pc:docMk/>
            <pc:sldMk cId="962219998" sldId="276"/>
            <ac:spMk id="2" creationId="{5A7ABC15-E9C9-91BD-D007-B7C02E9F8B11}"/>
          </ac:spMkLst>
        </pc:spChg>
        <pc:spChg chg="add del mod">
          <ac:chgData name="Dr Amit Ranjan" userId="ffb40144c50ee975" providerId="LiveId" clId="{C63C9BD7-686D-4F0C-8803-4BB1758E2CB4}" dt="2025-03-23T09:11:13.017" v="1179" actId="26606"/>
          <ac:spMkLst>
            <pc:docMk/>
            <pc:sldMk cId="962219998" sldId="276"/>
            <ac:spMk id="3" creationId="{23428DA0-E532-80D2-2BD5-921B6FDA68F4}"/>
          </ac:spMkLst>
        </pc:spChg>
        <pc:spChg chg="add del">
          <ac:chgData name="Dr Amit Ranjan" userId="ffb40144c50ee975" providerId="LiveId" clId="{C63C9BD7-686D-4F0C-8803-4BB1758E2CB4}" dt="2025-03-23T09:10:40.405" v="1172" actId="26606"/>
          <ac:spMkLst>
            <pc:docMk/>
            <pc:sldMk cId="962219998" sldId="276"/>
            <ac:spMk id="9" creationId="{C0763A76-9F1C-4FC5-82B7-DD475DA461B2}"/>
          </ac:spMkLst>
        </pc:spChg>
        <pc:spChg chg="add del">
          <ac:chgData name="Dr Amit Ranjan" userId="ffb40144c50ee975" providerId="LiveId" clId="{C63C9BD7-686D-4F0C-8803-4BB1758E2CB4}" dt="2025-03-23T09:10:47.585" v="1174" actId="26606"/>
          <ac:spMkLst>
            <pc:docMk/>
            <pc:sldMk cId="962219998" sldId="276"/>
            <ac:spMk id="10" creationId="{B50AB553-2A96-4A92-96F2-93548E096954}"/>
          </ac:spMkLst>
        </pc:spChg>
        <pc:spChg chg="add del">
          <ac:chgData name="Dr Amit Ranjan" userId="ffb40144c50ee975" providerId="LiveId" clId="{C63C9BD7-686D-4F0C-8803-4BB1758E2CB4}" dt="2025-03-23T09:10:40.405" v="1172" actId="26606"/>
          <ac:spMkLst>
            <pc:docMk/>
            <pc:sldMk cId="962219998" sldId="276"/>
            <ac:spMk id="11" creationId="{E81BF4F6-F2CF-4984-9D14-D6966D92F99F}"/>
          </ac:spMkLst>
        </pc:spChg>
        <pc:spChg chg="add del">
          <ac:chgData name="Dr Amit Ranjan" userId="ffb40144c50ee975" providerId="LiveId" clId="{C63C9BD7-686D-4F0C-8803-4BB1758E2CB4}" dt="2025-03-23T09:11:00.689" v="1176" actId="26606"/>
          <ac:spMkLst>
            <pc:docMk/>
            <pc:sldMk cId="962219998" sldId="276"/>
            <ac:spMk id="15" creationId="{AE2B703B-46F9-481A-A605-82E2A828C4FA}"/>
          </ac:spMkLst>
        </pc:spChg>
        <pc:spChg chg="add del">
          <ac:chgData name="Dr Amit Ranjan" userId="ffb40144c50ee975" providerId="LiveId" clId="{C63C9BD7-686D-4F0C-8803-4BB1758E2CB4}" dt="2025-03-23T09:11:00.689" v="1176" actId="26606"/>
          <ac:spMkLst>
            <pc:docMk/>
            <pc:sldMk cId="962219998" sldId="276"/>
            <ac:spMk id="16" creationId="{F13BE4D7-0C3D-4906-B230-A1C5B4665CCF}"/>
          </ac:spMkLst>
        </pc:spChg>
        <pc:spChg chg="add del">
          <ac:chgData name="Dr Amit Ranjan" userId="ffb40144c50ee975" providerId="LiveId" clId="{C63C9BD7-686D-4F0C-8803-4BB1758E2CB4}" dt="2025-03-23T09:11:40.331" v="1183" actId="26606"/>
          <ac:spMkLst>
            <pc:docMk/>
            <pc:sldMk cId="962219998" sldId="276"/>
            <ac:spMk id="21" creationId="{53B021B3-DE93-4AB7-8A18-CF5F1CED88B8}"/>
          </ac:spMkLst>
        </pc:spChg>
        <pc:spChg chg="add del">
          <ac:chgData name="Dr Amit Ranjan" userId="ffb40144c50ee975" providerId="LiveId" clId="{C63C9BD7-686D-4F0C-8803-4BB1758E2CB4}" dt="2025-03-23T09:11:40.331" v="1183" actId="26606"/>
          <ac:spMkLst>
            <pc:docMk/>
            <pc:sldMk cId="962219998" sldId="276"/>
            <ac:spMk id="22" creationId="{52D502E5-F6B4-4D58-B4AE-FC466FF15EE8}"/>
          </ac:spMkLst>
        </pc:spChg>
        <pc:spChg chg="add del">
          <ac:chgData name="Dr Amit Ranjan" userId="ffb40144c50ee975" providerId="LiveId" clId="{C63C9BD7-686D-4F0C-8803-4BB1758E2CB4}" dt="2025-03-23T09:11:40.331" v="1183" actId="26606"/>
          <ac:spMkLst>
            <pc:docMk/>
            <pc:sldMk cId="962219998" sldId="276"/>
            <ac:spMk id="23" creationId="{9DECDBF4-02B6-4BB4-B65B-B8107AD6A9E8}"/>
          </ac:spMkLst>
        </pc:spChg>
        <pc:spChg chg="add">
          <ac:chgData name="Dr Amit Ranjan" userId="ffb40144c50ee975" providerId="LiveId" clId="{C63C9BD7-686D-4F0C-8803-4BB1758E2CB4}" dt="2025-03-23T09:11:40.331" v="1183" actId="26606"/>
          <ac:spMkLst>
            <pc:docMk/>
            <pc:sldMk cId="962219998" sldId="276"/>
            <ac:spMk id="29" creationId="{53B021B3-DE93-4AB7-8A18-CF5F1CED88B8}"/>
          </ac:spMkLst>
        </pc:spChg>
        <pc:spChg chg="add">
          <ac:chgData name="Dr Amit Ranjan" userId="ffb40144c50ee975" providerId="LiveId" clId="{C63C9BD7-686D-4F0C-8803-4BB1758E2CB4}" dt="2025-03-23T09:11:40.331" v="1183" actId="26606"/>
          <ac:spMkLst>
            <pc:docMk/>
            <pc:sldMk cId="962219998" sldId="276"/>
            <ac:spMk id="31" creationId="{52D502E5-F6B4-4D58-B4AE-FC466FF15EE8}"/>
          </ac:spMkLst>
        </pc:spChg>
        <pc:spChg chg="add">
          <ac:chgData name="Dr Amit Ranjan" userId="ffb40144c50ee975" providerId="LiveId" clId="{C63C9BD7-686D-4F0C-8803-4BB1758E2CB4}" dt="2025-03-23T09:11:40.331" v="1183" actId="26606"/>
          <ac:spMkLst>
            <pc:docMk/>
            <pc:sldMk cId="962219998" sldId="276"/>
            <ac:spMk id="33" creationId="{9DECDBF4-02B6-4BB4-B65B-B8107AD6A9E8}"/>
          </ac:spMkLst>
        </pc:spChg>
        <pc:graphicFrameChg chg="add del">
          <ac:chgData name="Dr Amit Ranjan" userId="ffb40144c50ee975" providerId="LiveId" clId="{C63C9BD7-686D-4F0C-8803-4BB1758E2CB4}" dt="2025-03-23T09:10:47.585" v="1174" actId="26606"/>
          <ac:graphicFrameMkLst>
            <pc:docMk/>
            <pc:sldMk cId="962219998" sldId="276"/>
            <ac:graphicFrameMk id="13" creationId="{60DFDF4C-ADB1-7DE7-9C8B-B6268FD5577D}"/>
          </ac:graphicFrameMkLst>
        </pc:graphicFrameChg>
        <pc:graphicFrameChg chg="add del">
          <ac:chgData name="Dr Amit Ranjan" userId="ffb40144c50ee975" providerId="LiveId" clId="{C63C9BD7-686D-4F0C-8803-4BB1758E2CB4}" dt="2025-03-23T09:11:00.689" v="1176" actId="26606"/>
          <ac:graphicFrameMkLst>
            <pc:docMk/>
            <pc:sldMk cId="962219998" sldId="276"/>
            <ac:graphicFrameMk id="17" creationId="{D9D9DE39-F3E1-61B2-FC29-D06DF27EEF25}"/>
          </ac:graphicFrameMkLst>
        </pc:graphicFrameChg>
        <pc:graphicFrameChg chg="add del">
          <ac:chgData name="Dr Amit Ranjan" userId="ffb40144c50ee975" providerId="LiveId" clId="{C63C9BD7-686D-4F0C-8803-4BB1758E2CB4}" dt="2025-03-23T09:11:12.951" v="1178" actId="26606"/>
          <ac:graphicFrameMkLst>
            <pc:docMk/>
            <pc:sldMk cId="962219998" sldId="276"/>
            <ac:graphicFrameMk id="19" creationId="{A0D2F20A-9AD7-01A0-28FB-F0920AB1403C}"/>
          </ac:graphicFrameMkLst>
        </pc:graphicFrameChg>
        <pc:graphicFrameChg chg="add mod modGraphic">
          <ac:chgData name="Dr Amit Ranjan" userId="ffb40144c50ee975" providerId="LiveId" clId="{C63C9BD7-686D-4F0C-8803-4BB1758E2CB4}" dt="2025-03-23T09:11:40.331" v="1183" actId="26606"/>
          <ac:graphicFrameMkLst>
            <pc:docMk/>
            <pc:sldMk cId="962219998" sldId="276"/>
            <ac:graphicFrameMk id="24" creationId="{0E0C334D-3D12-DE14-531C-51AEF3D80188}"/>
          </ac:graphicFrameMkLst>
        </pc:graphicFrameChg>
        <pc:picChg chg="add del">
          <ac:chgData name="Dr Amit Ranjan" userId="ffb40144c50ee975" providerId="LiveId" clId="{C63C9BD7-686D-4F0C-8803-4BB1758E2CB4}" dt="2025-03-23T09:10:40.405" v="1172" actId="26606"/>
          <ac:picMkLst>
            <pc:docMk/>
            <pc:sldMk cId="962219998" sldId="276"/>
            <ac:picMk id="5" creationId="{A84D3F8E-DD4D-05F0-616F-FD3A63153AE7}"/>
          </ac:picMkLst>
        </pc:picChg>
        <pc:picChg chg="add del">
          <ac:chgData name="Dr Amit Ranjan" userId="ffb40144c50ee975" providerId="LiveId" clId="{C63C9BD7-686D-4F0C-8803-4BB1758E2CB4}" dt="2025-03-23T09:10:47.585" v="1174" actId="26606"/>
          <ac:picMkLst>
            <pc:docMk/>
            <pc:sldMk cId="962219998" sldId="276"/>
            <ac:picMk id="6" creationId="{236A87F4-588B-EE0B-A68E-563B9400B85C}"/>
          </ac:picMkLst>
        </pc:picChg>
      </pc:sldChg>
      <pc:sldChg chg="modSp add del mod">
        <pc:chgData name="Dr Amit Ranjan" userId="ffb40144c50ee975" providerId="LiveId" clId="{C63C9BD7-686D-4F0C-8803-4BB1758E2CB4}" dt="2025-03-23T08:58:45.449" v="110" actId="2890"/>
        <pc:sldMkLst>
          <pc:docMk/>
          <pc:sldMk cId="3931088526" sldId="276"/>
        </pc:sldMkLst>
        <pc:spChg chg="mod">
          <ac:chgData name="Dr Amit Ranjan" userId="ffb40144c50ee975" providerId="LiveId" clId="{C63C9BD7-686D-4F0C-8803-4BB1758E2CB4}" dt="2025-03-23T08:58:27.983" v="107" actId="20577"/>
          <ac:spMkLst>
            <pc:docMk/>
            <pc:sldMk cId="3931088526" sldId="276"/>
            <ac:spMk id="6" creationId="{1688ED7C-5AFD-BE13-B7CA-2AE4A1D09BEE}"/>
          </ac:spMkLst>
        </pc:spChg>
      </pc:sldChg>
      <pc:sldChg chg="modSp add ord">
        <pc:chgData name="Dr Amit Ranjan" userId="ffb40144c50ee975" providerId="LiveId" clId="{C63C9BD7-686D-4F0C-8803-4BB1758E2CB4}" dt="2025-03-23T09:20:03.127" v="1220"/>
        <pc:sldMkLst>
          <pc:docMk/>
          <pc:sldMk cId="2480221690" sldId="277"/>
        </pc:sldMkLst>
        <pc:graphicFrameChg chg="mod">
          <ac:chgData name="Dr Amit Ranjan" userId="ffb40144c50ee975" providerId="LiveId" clId="{C63C9BD7-686D-4F0C-8803-4BB1758E2CB4}" dt="2025-03-23T09:19:54.484" v="1218" actId="478"/>
          <ac:graphicFrameMkLst>
            <pc:docMk/>
            <pc:sldMk cId="2480221690" sldId="277"/>
            <ac:graphicFrameMk id="8" creationId="{59271BF1-6F91-1FF5-EB36-A74C82D173A5}"/>
          </ac:graphicFrameMkLst>
        </pc:graphicFrameChg>
      </pc:sldChg>
      <pc:sldChg chg="addSp delSp modSp new mod setBg modClrScheme chgLayout">
        <pc:chgData name="Dr Amit Ranjan" userId="ffb40144c50ee975" providerId="LiveId" clId="{C63C9BD7-686D-4F0C-8803-4BB1758E2CB4}" dt="2025-03-23T09:27:25.240" v="1239" actId="26606"/>
        <pc:sldMkLst>
          <pc:docMk/>
          <pc:sldMk cId="3715695655" sldId="278"/>
        </pc:sldMkLst>
        <pc:spChg chg="del mod">
          <ac:chgData name="Dr Amit Ranjan" userId="ffb40144c50ee975" providerId="LiveId" clId="{C63C9BD7-686D-4F0C-8803-4BB1758E2CB4}" dt="2025-03-23T09:26:50.742" v="1236" actId="700"/>
          <ac:spMkLst>
            <pc:docMk/>
            <pc:sldMk cId="3715695655" sldId="278"/>
            <ac:spMk id="2" creationId="{EF6A2365-0B23-B3CF-75E8-F1D8BEA5F520}"/>
          </ac:spMkLst>
        </pc:spChg>
        <pc:spChg chg="del">
          <ac:chgData name="Dr Amit Ranjan" userId="ffb40144c50ee975" providerId="LiveId" clId="{C63C9BD7-686D-4F0C-8803-4BB1758E2CB4}" dt="2025-03-23T09:26:50.742" v="1236" actId="700"/>
          <ac:spMkLst>
            <pc:docMk/>
            <pc:sldMk cId="3715695655" sldId="278"/>
            <ac:spMk id="3" creationId="{945D2C0B-4B73-CA3D-EF05-3C5BC5E74C83}"/>
          </ac:spMkLst>
        </pc:spChg>
        <pc:spChg chg="add del">
          <ac:chgData name="Dr Amit Ranjan" userId="ffb40144c50ee975" providerId="LiveId" clId="{C63C9BD7-686D-4F0C-8803-4BB1758E2CB4}" dt="2025-03-23T09:27:25.238" v="1238" actId="26606"/>
          <ac:spMkLst>
            <pc:docMk/>
            <pc:sldMk cId="3715695655" sldId="278"/>
            <ac:spMk id="10" creationId="{F3060C83-F051-4F0E-ABAD-AA0DFC48B218}"/>
          </ac:spMkLst>
        </pc:spChg>
        <pc:spChg chg="add del">
          <ac:chgData name="Dr Amit Ranjan" userId="ffb40144c50ee975" providerId="LiveId" clId="{C63C9BD7-686D-4F0C-8803-4BB1758E2CB4}" dt="2025-03-23T09:27:25.238" v="1238" actId="26606"/>
          <ac:spMkLst>
            <pc:docMk/>
            <pc:sldMk cId="3715695655" sldId="278"/>
            <ac:spMk id="12" creationId="{83C98ABE-055B-441F-B07E-44F97F083C39}"/>
          </ac:spMkLst>
        </pc:spChg>
        <pc:spChg chg="add del">
          <ac:chgData name="Dr Amit Ranjan" userId="ffb40144c50ee975" providerId="LiveId" clId="{C63C9BD7-686D-4F0C-8803-4BB1758E2CB4}" dt="2025-03-23T09:27:25.238" v="1238" actId="26606"/>
          <ac:spMkLst>
            <pc:docMk/>
            <pc:sldMk cId="3715695655" sldId="278"/>
            <ac:spMk id="14" creationId="{29FDB030-9B49-4CED-8CCD-4D99382388AC}"/>
          </ac:spMkLst>
        </pc:spChg>
        <pc:spChg chg="add del">
          <ac:chgData name="Dr Amit Ranjan" userId="ffb40144c50ee975" providerId="LiveId" clId="{C63C9BD7-686D-4F0C-8803-4BB1758E2CB4}" dt="2025-03-23T09:27:25.238" v="1238" actId="26606"/>
          <ac:spMkLst>
            <pc:docMk/>
            <pc:sldMk cId="3715695655" sldId="278"/>
            <ac:spMk id="16" creationId="{3783CA14-24A1-485C-8B30-D6A5D87987AD}"/>
          </ac:spMkLst>
        </pc:spChg>
        <pc:spChg chg="add del">
          <ac:chgData name="Dr Amit Ranjan" userId="ffb40144c50ee975" providerId="LiveId" clId="{C63C9BD7-686D-4F0C-8803-4BB1758E2CB4}" dt="2025-03-23T09:27:25.238" v="1238" actId="26606"/>
          <ac:spMkLst>
            <pc:docMk/>
            <pc:sldMk cId="3715695655" sldId="278"/>
            <ac:spMk id="18" creationId="{9A97C86A-04D6-40F7-AE84-31AB43E6A846}"/>
          </ac:spMkLst>
        </pc:spChg>
        <pc:spChg chg="add del">
          <ac:chgData name="Dr Amit Ranjan" userId="ffb40144c50ee975" providerId="LiveId" clId="{C63C9BD7-686D-4F0C-8803-4BB1758E2CB4}" dt="2025-03-23T09:27:25.238" v="1238" actId="26606"/>
          <ac:spMkLst>
            <pc:docMk/>
            <pc:sldMk cId="3715695655" sldId="278"/>
            <ac:spMk id="20" creationId="{FF9F2414-84E8-453E-B1F3-389FDE8192D9}"/>
          </ac:spMkLst>
        </pc:spChg>
        <pc:spChg chg="add del">
          <ac:chgData name="Dr Amit Ranjan" userId="ffb40144c50ee975" providerId="LiveId" clId="{C63C9BD7-686D-4F0C-8803-4BB1758E2CB4}" dt="2025-03-23T09:27:25.238" v="1238" actId="26606"/>
          <ac:spMkLst>
            <pc:docMk/>
            <pc:sldMk cId="3715695655" sldId="278"/>
            <ac:spMk id="22" creationId="{3ECA69A1-7536-43AC-85EF-C7106179F5ED}"/>
          </ac:spMkLst>
        </pc:spChg>
        <pc:spChg chg="add">
          <ac:chgData name="Dr Amit Ranjan" userId="ffb40144c50ee975" providerId="LiveId" clId="{C63C9BD7-686D-4F0C-8803-4BB1758E2CB4}" dt="2025-03-23T09:27:25.240" v="1239" actId="26606"/>
          <ac:spMkLst>
            <pc:docMk/>
            <pc:sldMk cId="3715695655" sldId="278"/>
            <ac:spMk id="24" creationId="{AB8C311F-7253-4AED-9701-7FC0708C41C7}"/>
          </ac:spMkLst>
        </pc:spChg>
        <pc:spChg chg="add">
          <ac:chgData name="Dr Amit Ranjan" userId="ffb40144c50ee975" providerId="LiveId" clId="{C63C9BD7-686D-4F0C-8803-4BB1758E2CB4}" dt="2025-03-23T09:27:25.240" v="1239" actId="26606"/>
          <ac:spMkLst>
            <pc:docMk/>
            <pc:sldMk cId="3715695655" sldId="278"/>
            <ac:spMk id="25" creationId="{E2384209-CB15-4CDF-9D31-C44FD9A3F20D}"/>
          </ac:spMkLst>
        </pc:spChg>
        <pc:spChg chg="add">
          <ac:chgData name="Dr Amit Ranjan" userId="ffb40144c50ee975" providerId="LiveId" clId="{C63C9BD7-686D-4F0C-8803-4BB1758E2CB4}" dt="2025-03-23T09:27:25.240" v="1239" actId="26606"/>
          <ac:spMkLst>
            <pc:docMk/>
            <pc:sldMk cId="3715695655" sldId="278"/>
            <ac:spMk id="26" creationId="{2633B3B5-CC90-43F0-8714-D31D1F3F0209}"/>
          </ac:spMkLst>
        </pc:spChg>
        <pc:spChg chg="add">
          <ac:chgData name="Dr Amit Ranjan" userId="ffb40144c50ee975" providerId="LiveId" clId="{C63C9BD7-686D-4F0C-8803-4BB1758E2CB4}" dt="2025-03-23T09:27:25.240" v="1239" actId="26606"/>
          <ac:spMkLst>
            <pc:docMk/>
            <pc:sldMk cId="3715695655" sldId="278"/>
            <ac:spMk id="27" creationId="{A8D57A06-A426-446D-B02C-A2DC6B62E45E}"/>
          </ac:spMkLst>
        </pc:spChg>
        <pc:picChg chg="add mod modCrop">
          <ac:chgData name="Dr Amit Ranjan" userId="ffb40144c50ee975" providerId="LiveId" clId="{C63C9BD7-686D-4F0C-8803-4BB1758E2CB4}" dt="2025-03-23T09:27:25.240" v="1239" actId="26606"/>
          <ac:picMkLst>
            <pc:docMk/>
            <pc:sldMk cId="3715695655" sldId="278"/>
            <ac:picMk id="5" creationId="{9103C279-2B73-4236-708F-989B44B6056D}"/>
          </ac:picMkLst>
        </pc:picChg>
      </pc:sldChg>
      <pc:sldChg chg="addSp modSp new mod setBg addAnim">
        <pc:chgData name="Dr Amit Ranjan" userId="ffb40144c50ee975" providerId="LiveId" clId="{C63C9BD7-686D-4F0C-8803-4BB1758E2CB4}" dt="2025-03-23T09:28:26.633" v="1243"/>
        <pc:sldMkLst>
          <pc:docMk/>
          <pc:sldMk cId="2049151079" sldId="279"/>
        </pc:sldMkLst>
        <pc:spChg chg="mod">
          <ac:chgData name="Dr Amit Ranjan" userId="ffb40144c50ee975" providerId="LiveId" clId="{C63C9BD7-686D-4F0C-8803-4BB1758E2CB4}" dt="2025-03-23T09:28:26.617" v="1242" actId="26606"/>
          <ac:spMkLst>
            <pc:docMk/>
            <pc:sldMk cId="2049151079" sldId="279"/>
            <ac:spMk id="2" creationId="{97741A37-CC54-D61B-D20B-2495E3D0E0C8}"/>
          </ac:spMkLst>
        </pc:spChg>
        <pc:spChg chg="add">
          <ac:chgData name="Dr Amit Ranjan" userId="ffb40144c50ee975" providerId="LiveId" clId="{C63C9BD7-686D-4F0C-8803-4BB1758E2CB4}" dt="2025-03-23T09:28:26.617" v="1242" actId="26606"/>
          <ac:spMkLst>
            <pc:docMk/>
            <pc:sldMk cId="2049151079" sldId="279"/>
            <ac:spMk id="8" creationId="{4D60F200-5EB0-B223-2439-C96C67F0FEE1}"/>
          </ac:spMkLst>
        </pc:spChg>
        <pc:spChg chg="add">
          <ac:chgData name="Dr Amit Ranjan" userId="ffb40144c50ee975" providerId="LiveId" clId="{C63C9BD7-686D-4F0C-8803-4BB1758E2CB4}" dt="2025-03-23T09:28:26.617" v="1242" actId="26606"/>
          <ac:spMkLst>
            <pc:docMk/>
            <pc:sldMk cId="2049151079" sldId="279"/>
            <ac:spMk id="10" creationId="{74067CD3-146F-6228-E362-39AA720C25F7}"/>
          </ac:spMkLst>
        </pc:spChg>
        <pc:spChg chg="add">
          <ac:chgData name="Dr Amit Ranjan" userId="ffb40144c50ee975" providerId="LiveId" clId="{C63C9BD7-686D-4F0C-8803-4BB1758E2CB4}" dt="2025-03-23T09:28:26.617" v="1242" actId="26606"/>
          <ac:spMkLst>
            <pc:docMk/>
            <pc:sldMk cId="2049151079" sldId="279"/>
            <ac:spMk id="12" creationId="{271C7E5C-A0F8-E9FA-56DB-31A257FD4EDB}"/>
          </ac:spMkLst>
        </pc:spChg>
        <pc:spChg chg="add">
          <ac:chgData name="Dr Amit Ranjan" userId="ffb40144c50ee975" providerId="LiveId" clId="{C63C9BD7-686D-4F0C-8803-4BB1758E2CB4}" dt="2025-03-23T09:28:26.617" v="1242" actId="26606"/>
          <ac:spMkLst>
            <pc:docMk/>
            <pc:sldMk cId="2049151079" sldId="279"/>
            <ac:spMk id="14" creationId="{33F70A3C-4474-2A39-470C-FD55A8837503}"/>
          </ac:spMkLst>
        </pc:spChg>
        <pc:spChg chg="add">
          <ac:chgData name="Dr Amit Ranjan" userId="ffb40144c50ee975" providerId="LiveId" clId="{C63C9BD7-686D-4F0C-8803-4BB1758E2CB4}" dt="2025-03-23T09:28:26.617" v="1242" actId="26606"/>
          <ac:spMkLst>
            <pc:docMk/>
            <pc:sldMk cId="2049151079" sldId="279"/>
            <ac:spMk id="16" creationId="{BAC3F7D4-9613-0E1F-901C-98FE831DEBC0}"/>
          </ac:spMkLst>
        </pc:spChg>
        <pc:spChg chg="add">
          <ac:chgData name="Dr Amit Ranjan" userId="ffb40144c50ee975" providerId="LiveId" clId="{C63C9BD7-686D-4F0C-8803-4BB1758E2CB4}" dt="2025-03-23T09:28:26.617" v="1242" actId="26606"/>
          <ac:spMkLst>
            <pc:docMk/>
            <pc:sldMk cId="2049151079" sldId="279"/>
            <ac:spMk id="18" creationId="{AFD5167C-AF48-26F0-7A9F-3F7643374872}"/>
          </ac:spMkLst>
        </pc:spChg>
        <pc:spChg chg="add">
          <ac:chgData name="Dr Amit Ranjan" userId="ffb40144c50ee975" providerId="LiveId" clId="{C63C9BD7-686D-4F0C-8803-4BB1758E2CB4}" dt="2025-03-23T09:28:26.617" v="1242" actId="26606"/>
          <ac:spMkLst>
            <pc:docMk/>
            <pc:sldMk cId="2049151079" sldId="279"/>
            <ac:spMk id="20" creationId="{87B30A01-FCA8-86A5-A840-C32A3BE2EDD6}"/>
          </ac:spMkLst>
        </pc:spChg>
        <pc:picChg chg="add">
          <ac:chgData name="Dr Amit Ranjan" userId="ffb40144c50ee975" providerId="LiveId" clId="{C63C9BD7-686D-4F0C-8803-4BB1758E2CB4}" dt="2025-03-23T09:28:26.617" v="1242" actId="26606"/>
          <ac:picMkLst>
            <pc:docMk/>
            <pc:sldMk cId="2049151079" sldId="279"/>
            <ac:picMk id="4" creationId="{A46BC91D-5F4E-6D93-4E80-D49A77F1D433}"/>
          </ac:picMkLst>
        </pc:picChg>
      </pc:sldChg>
      <pc:sldChg chg="addSp delSp modSp new mod setBg">
        <pc:chgData name="Dr Amit Ranjan" userId="ffb40144c50ee975" providerId="LiveId" clId="{C63C9BD7-686D-4F0C-8803-4BB1758E2CB4}" dt="2025-03-23T10:42:11.453" v="2230" actId="26606"/>
        <pc:sldMkLst>
          <pc:docMk/>
          <pc:sldMk cId="122492988" sldId="280"/>
        </pc:sldMkLst>
        <pc:spChg chg="mod">
          <ac:chgData name="Dr Amit Ranjan" userId="ffb40144c50ee975" providerId="LiveId" clId="{C63C9BD7-686D-4F0C-8803-4BB1758E2CB4}" dt="2025-03-23T10:42:11.453" v="2230" actId="26606"/>
          <ac:spMkLst>
            <pc:docMk/>
            <pc:sldMk cId="122492988" sldId="280"/>
            <ac:spMk id="2" creationId="{7D4A724B-6442-6B92-19D4-F156B14335CC}"/>
          </ac:spMkLst>
        </pc:spChg>
        <pc:spChg chg="add del mod">
          <ac:chgData name="Dr Amit Ranjan" userId="ffb40144c50ee975" providerId="LiveId" clId="{C63C9BD7-686D-4F0C-8803-4BB1758E2CB4}" dt="2025-03-23T10:42:11.453" v="2230" actId="26606"/>
          <ac:spMkLst>
            <pc:docMk/>
            <pc:sldMk cId="122492988" sldId="280"/>
            <ac:spMk id="3" creationId="{4ABDB8A6-76E5-D695-8279-4E42BB6AC713}"/>
          </ac:spMkLst>
        </pc:spChg>
        <pc:spChg chg="add mod">
          <ac:chgData name="Dr Amit Ranjan" userId="ffb40144c50ee975" providerId="LiveId" clId="{C63C9BD7-686D-4F0C-8803-4BB1758E2CB4}" dt="2025-03-23T09:31:36.380" v="1255"/>
          <ac:spMkLst>
            <pc:docMk/>
            <pc:sldMk cId="122492988" sldId="280"/>
            <ac:spMk id="4" creationId="{8E9328B8-94B8-7A10-059D-5AA9961AA6E1}"/>
          </ac:spMkLst>
        </pc:spChg>
        <pc:spChg chg="add del">
          <ac:chgData name="Dr Amit Ranjan" userId="ffb40144c50ee975" providerId="LiveId" clId="{C63C9BD7-686D-4F0C-8803-4BB1758E2CB4}" dt="2025-03-23T10:41:52.598" v="2221" actId="26606"/>
          <ac:spMkLst>
            <pc:docMk/>
            <pc:sldMk cId="122492988" sldId="280"/>
            <ac:spMk id="8" creationId="{3B1FBD85-8991-2A31-6956-1A07186D5C91}"/>
          </ac:spMkLst>
        </pc:spChg>
        <pc:spChg chg="add">
          <ac:chgData name="Dr Amit Ranjan" userId="ffb40144c50ee975" providerId="LiveId" clId="{C63C9BD7-686D-4F0C-8803-4BB1758E2CB4}" dt="2025-03-23T10:42:11.453" v="2230" actId="26606"/>
          <ac:spMkLst>
            <pc:docMk/>
            <pc:sldMk cId="122492988" sldId="280"/>
            <ac:spMk id="9" creationId="{53B021B3-DE93-4AB7-8A18-CF5F1CED88B8}"/>
          </ac:spMkLst>
        </pc:spChg>
        <pc:spChg chg="add del">
          <ac:chgData name="Dr Amit Ranjan" userId="ffb40144c50ee975" providerId="LiveId" clId="{C63C9BD7-686D-4F0C-8803-4BB1758E2CB4}" dt="2025-03-23T10:41:52.598" v="2221" actId="26606"/>
          <ac:spMkLst>
            <pc:docMk/>
            <pc:sldMk cId="122492988" sldId="280"/>
            <ac:spMk id="10" creationId="{D252BC7B-4F7B-6E34-71DB-D06EFE32DC26}"/>
          </ac:spMkLst>
        </pc:spChg>
        <pc:spChg chg="add">
          <ac:chgData name="Dr Amit Ranjan" userId="ffb40144c50ee975" providerId="LiveId" clId="{C63C9BD7-686D-4F0C-8803-4BB1758E2CB4}" dt="2025-03-23T10:42:11.453" v="2230" actId="26606"/>
          <ac:spMkLst>
            <pc:docMk/>
            <pc:sldMk cId="122492988" sldId="280"/>
            <ac:spMk id="11" creationId="{52D502E5-F6B4-4D58-B4AE-FC466FF15EE8}"/>
          </ac:spMkLst>
        </pc:spChg>
        <pc:spChg chg="add del">
          <ac:chgData name="Dr Amit Ranjan" userId="ffb40144c50ee975" providerId="LiveId" clId="{C63C9BD7-686D-4F0C-8803-4BB1758E2CB4}" dt="2025-03-23T10:41:52.598" v="2221" actId="26606"/>
          <ac:spMkLst>
            <pc:docMk/>
            <pc:sldMk cId="122492988" sldId="280"/>
            <ac:spMk id="12" creationId="{12F97F52-C578-5AB2-B699-50008FCBA822}"/>
          </ac:spMkLst>
        </pc:spChg>
        <pc:spChg chg="add">
          <ac:chgData name="Dr Amit Ranjan" userId="ffb40144c50ee975" providerId="LiveId" clId="{C63C9BD7-686D-4F0C-8803-4BB1758E2CB4}" dt="2025-03-23T10:42:11.453" v="2230" actId="26606"/>
          <ac:spMkLst>
            <pc:docMk/>
            <pc:sldMk cId="122492988" sldId="280"/>
            <ac:spMk id="13" creationId="{9DECDBF4-02B6-4BB4-B65B-B8107AD6A9E8}"/>
          </ac:spMkLst>
        </pc:spChg>
        <pc:spChg chg="add del">
          <ac:chgData name="Dr Amit Ranjan" userId="ffb40144c50ee975" providerId="LiveId" clId="{C63C9BD7-686D-4F0C-8803-4BB1758E2CB4}" dt="2025-03-23T10:41:54.640" v="2223" actId="26606"/>
          <ac:spMkLst>
            <pc:docMk/>
            <pc:sldMk cId="122492988" sldId="280"/>
            <ac:spMk id="14" creationId="{79AFCB35-9C04-4524-A0B1-57FF6865D013}"/>
          </ac:spMkLst>
        </pc:spChg>
        <pc:spChg chg="add del">
          <ac:chgData name="Dr Amit Ranjan" userId="ffb40144c50ee975" providerId="LiveId" clId="{C63C9BD7-686D-4F0C-8803-4BB1758E2CB4}" dt="2025-03-23T10:41:54.640" v="2223" actId="26606"/>
          <ac:spMkLst>
            <pc:docMk/>
            <pc:sldMk cId="122492988" sldId="280"/>
            <ac:spMk id="15" creationId="{5A0118C5-4F8D-4CF4-BADD-53FEACC6C42A}"/>
          </ac:spMkLst>
        </pc:spChg>
        <pc:spChg chg="add del">
          <ac:chgData name="Dr Amit Ranjan" userId="ffb40144c50ee975" providerId="LiveId" clId="{C63C9BD7-686D-4F0C-8803-4BB1758E2CB4}" dt="2025-03-23T10:41:54.640" v="2223" actId="26606"/>
          <ac:spMkLst>
            <pc:docMk/>
            <pc:sldMk cId="122492988" sldId="280"/>
            <ac:spMk id="16" creationId="{D11AD2AD-0BA0-4DD3-8EEA-84686A0E718C}"/>
          </ac:spMkLst>
        </pc:spChg>
        <pc:spChg chg="add del">
          <ac:chgData name="Dr Amit Ranjan" userId="ffb40144c50ee975" providerId="LiveId" clId="{C63C9BD7-686D-4F0C-8803-4BB1758E2CB4}" dt="2025-03-23T10:41:54.640" v="2223" actId="26606"/>
          <ac:spMkLst>
            <pc:docMk/>
            <pc:sldMk cId="122492988" sldId="280"/>
            <ac:spMk id="17" creationId="{F98F79A4-A6C7-4101-B1E9-27E05CB7CFA0}"/>
          </ac:spMkLst>
        </pc:spChg>
        <pc:spChg chg="add del">
          <ac:chgData name="Dr Amit Ranjan" userId="ffb40144c50ee975" providerId="LiveId" clId="{C63C9BD7-686D-4F0C-8803-4BB1758E2CB4}" dt="2025-03-23T10:41:54.640" v="2223" actId="26606"/>
          <ac:spMkLst>
            <pc:docMk/>
            <pc:sldMk cId="122492988" sldId="280"/>
            <ac:spMk id="18" creationId="{9E5C5460-229E-46C8-A712-CC317985420F}"/>
          </ac:spMkLst>
        </pc:spChg>
        <pc:spChg chg="add del">
          <ac:chgData name="Dr Amit Ranjan" userId="ffb40144c50ee975" providerId="LiveId" clId="{C63C9BD7-686D-4F0C-8803-4BB1758E2CB4}" dt="2025-03-23T10:41:54.640" v="2223" actId="26606"/>
          <ac:spMkLst>
            <pc:docMk/>
            <pc:sldMk cId="122492988" sldId="280"/>
            <ac:spMk id="19" creationId="{31CE7A08-2184-4B99-ABC0-B40CD1D3F281}"/>
          </ac:spMkLst>
        </pc:spChg>
        <pc:spChg chg="add del">
          <ac:chgData name="Dr Amit Ranjan" userId="ffb40144c50ee975" providerId="LiveId" clId="{C63C9BD7-686D-4F0C-8803-4BB1758E2CB4}" dt="2025-03-23T10:41:54.640" v="2223" actId="26606"/>
          <ac:spMkLst>
            <pc:docMk/>
            <pc:sldMk cId="122492988" sldId="280"/>
            <ac:spMk id="20" creationId="{2552FC29-9118-466F-940E-80C84EFDF07B}"/>
          </ac:spMkLst>
        </pc:spChg>
        <pc:spChg chg="add del">
          <ac:chgData name="Dr Amit Ranjan" userId="ffb40144c50ee975" providerId="LiveId" clId="{C63C9BD7-686D-4F0C-8803-4BB1758E2CB4}" dt="2025-03-23T10:41:55.604" v="2225" actId="26606"/>
          <ac:spMkLst>
            <pc:docMk/>
            <pc:sldMk cId="122492988" sldId="280"/>
            <ac:spMk id="29" creationId="{09588DA8-065E-4F6F-8EFD-43104AB2E0CF}"/>
          </ac:spMkLst>
        </pc:spChg>
        <pc:spChg chg="add del">
          <ac:chgData name="Dr Amit Ranjan" userId="ffb40144c50ee975" providerId="LiveId" clId="{C63C9BD7-686D-4F0C-8803-4BB1758E2CB4}" dt="2025-03-23T10:41:55.604" v="2225" actId="26606"/>
          <ac:spMkLst>
            <pc:docMk/>
            <pc:sldMk cId="122492988" sldId="280"/>
            <ac:spMk id="30" creationId="{C4285719-470E-454C-AF62-8323075F1F5B}"/>
          </ac:spMkLst>
        </pc:spChg>
        <pc:spChg chg="add del">
          <ac:chgData name="Dr Amit Ranjan" userId="ffb40144c50ee975" providerId="LiveId" clId="{C63C9BD7-686D-4F0C-8803-4BB1758E2CB4}" dt="2025-03-23T10:41:55.604" v="2225" actId="26606"/>
          <ac:spMkLst>
            <pc:docMk/>
            <pc:sldMk cId="122492988" sldId="280"/>
            <ac:spMk id="31" creationId="{CD9FE4EF-C4D8-49A0-B2FF-81D8DB7D8A24}"/>
          </ac:spMkLst>
        </pc:spChg>
        <pc:spChg chg="add del">
          <ac:chgData name="Dr Amit Ranjan" userId="ffb40144c50ee975" providerId="LiveId" clId="{C63C9BD7-686D-4F0C-8803-4BB1758E2CB4}" dt="2025-03-23T10:41:55.604" v="2225" actId="26606"/>
          <ac:spMkLst>
            <pc:docMk/>
            <pc:sldMk cId="122492988" sldId="280"/>
            <ac:spMk id="32" creationId="{4300840D-0A0B-4512-BACA-B439D5B9C57C}"/>
          </ac:spMkLst>
        </pc:spChg>
        <pc:spChg chg="add del">
          <ac:chgData name="Dr Amit Ranjan" userId="ffb40144c50ee975" providerId="LiveId" clId="{C63C9BD7-686D-4F0C-8803-4BB1758E2CB4}" dt="2025-03-23T10:41:55.604" v="2225" actId="26606"/>
          <ac:spMkLst>
            <pc:docMk/>
            <pc:sldMk cId="122492988" sldId="280"/>
            <ac:spMk id="33" creationId="{D2B78728-A580-49A7-84F9-6EF6F583ADE0}"/>
          </ac:spMkLst>
        </pc:spChg>
        <pc:spChg chg="add del">
          <ac:chgData name="Dr Amit Ranjan" userId="ffb40144c50ee975" providerId="LiveId" clId="{C63C9BD7-686D-4F0C-8803-4BB1758E2CB4}" dt="2025-03-23T10:41:55.604" v="2225" actId="26606"/>
          <ac:spMkLst>
            <pc:docMk/>
            <pc:sldMk cId="122492988" sldId="280"/>
            <ac:spMk id="34" creationId="{38FAA1A1-D861-433F-88FA-1E9D6FD31D11}"/>
          </ac:spMkLst>
        </pc:spChg>
        <pc:spChg chg="add del">
          <ac:chgData name="Dr Amit Ranjan" userId="ffb40144c50ee975" providerId="LiveId" clId="{C63C9BD7-686D-4F0C-8803-4BB1758E2CB4}" dt="2025-03-23T10:41:55.604" v="2225" actId="26606"/>
          <ac:spMkLst>
            <pc:docMk/>
            <pc:sldMk cId="122492988" sldId="280"/>
            <ac:spMk id="35" creationId="{8D71EDA1-87BF-4D5D-AB79-F346FD19278A}"/>
          </ac:spMkLst>
        </pc:spChg>
        <pc:spChg chg="add del">
          <ac:chgData name="Dr Amit Ranjan" userId="ffb40144c50ee975" providerId="LiveId" clId="{C63C9BD7-686D-4F0C-8803-4BB1758E2CB4}" dt="2025-03-23T10:41:59.736" v="2227" actId="26606"/>
          <ac:spMkLst>
            <pc:docMk/>
            <pc:sldMk cId="122492988" sldId="280"/>
            <ac:spMk id="37" creationId="{907EF6B7-1338-4443-8C46-6A318D952DFD}"/>
          </ac:spMkLst>
        </pc:spChg>
        <pc:spChg chg="add del">
          <ac:chgData name="Dr Amit Ranjan" userId="ffb40144c50ee975" providerId="LiveId" clId="{C63C9BD7-686D-4F0C-8803-4BB1758E2CB4}" dt="2025-03-23T10:41:59.736" v="2227" actId="26606"/>
          <ac:spMkLst>
            <pc:docMk/>
            <pc:sldMk cId="122492988" sldId="280"/>
            <ac:spMk id="38" creationId="{DAAE4CDD-124C-4DCF-9584-B6033B545DD5}"/>
          </ac:spMkLst>
        </pc:spChg>
        <pc:spChg chg="add del">
          <ac:chgData name="Dr Amit Ranjan" userId="ffb40144c50ee975" providerId="LiveId" clId="{C63C9BD7-686D-4F0C-8803-4BB1758E2CB4}" dt="2025-03-23T10:41:59.736" v="2227" actId="26606"/>
          <ac:spMkLst>
            <pc:docMk/>
            <pc:sldMk cId="122492988" sldId="280"/>
            <ac:spMk id="39" creationId="{081E4A58-353D-44AE-B2FC-2A74E2E400F7}"/>
          </ac:spMkLst>
        </pc:spChg>
        <pc:grpChg chg="add del">
          <ac:chgData name="Dr Amit Ranjan" userId="ffb40144c50ee975" providerId="LiveId" clId="{C63C9BD7-686D-4F0C-8803-4BB1758E2CB4}" dt="2025-03-23T10:41:54.640" v="2223" actId="26606"/>
          <ac:grpSpMkLst>
            <pc:docMk/>
            <pc:sldMk cId="122492988" sldId="280"/>
            <ac:grpSpMk id="22" creationId="{0C156BF8-7FF7-440F-BE2B-417DFFE8BFA5}"/>
          </ac:grpSpMkLst>
        </pc:grpChg>
        <pc:graphicFrameChg chg="add del">
          <ac:chgData name="Dr Amit Ranjan" userId="ffb40144c50ee975" providerId="LiveId" clId="{C63C9BD7-686D-4F0C-8803-4BB1758E2CB4}" dt="2025-03-23T10:42:11.423" v="2229" actId="26606"/>
          <ac:graphicFrameMkLst>
            <pc:docMk/>
            <pc:sldMk cId="122492988" sldId="280"/>
            <ac:graphicFrameMk id="5" creationId="{7ECBC937-61BF-908B-D0F2-AA3EC598F434}"/>
          </ac:graphicFrameMkLst>
        </pc:graphicFrameChg>
        <pc:graphicFrameChg chg="add">
          <ac:chgData name="Dr Amit Ranjan" userId="ffb40144c50ee975" providerId="LiveId" clId="{C63C9BD7-686D-4F0C-8803-4BB1758E2CB4}" dt="2025-03-23T10:42:11.453" v="2230" actId="26606"/>
          <ac:graphicFrameMkLst>
            <pc:docMk/>
            <pc:sldMk cId="122492988" sldId="280"/>
            <ac:graphicFrameMk id="7" creationId="{20CE6DD7-02C0-F29E-6921-74ED884B33B1}"/>
          </ac:graphicFrameMkLst>
        </pc:graphicFrameChg>
      </pc:sldChg>
      <pc:sldChg chg="addSp delSp modSp new mod setBg">
        <pc:chgData name="Dr Amit Ranjan" userId="ffb40144c50ee975" providerId="LiveId" clId="{C63C9BD7-686D-4F0C-8803-4BB1758E2CB4}" dt="2025-03-23T10:06:52.572" v="2149" actId="26606"/>
        <pc:sldMkLst>
          <pc:docMk/>
          <pc:sldMk cId="3185233465" sldId="281"/>
        </pc:sldMkLst>
        <pc:spChg chg="mod">
          <ac:chgData name="Dr Amit Ranjan" userId="ffb40144c50ee975" providerId="LiveId" clId="{C63C9BD7-686D-4F0C-8803-4BB1758E2CB4}" dt="2025-03-23T10:06:52.572" v="2149" actId="26606"/>
          <ac:spMkLst>
            <pc:docMk/>
            <pc:sldMk cId="3185233465" sldId="281"/>
            <ac:spMk id="2" creationId="{F9ECD8F0-481D-AC24-EBCF-420F6012E756}"/>
          </ac:spMkLst>
        </pc:spChg>
        <pc:spChg chg="add del mod">
          <ac:chgData name="Dr Amit Ranjan" userId="ffb40144c50ee975" providerId="LiveId" clId="{C63C9BD7-686D-4F0C-8803-4BB1758E2CB4}" dt="2025-03-23T10:06:52.572" v="2149" actId="26606"/>
          <ac:spMkLst>
            <pc:docMk/>
            <pc:sldMk cId="3185233465" sldId="281"/>
            <ac:spMk id="3" creationId="{1F65672A-7FD9-66A8-05C2-81BFD2A2DE02}"/>
          </ac:spMkLst>
        </pc:spChg>
        <pc:spChg chg="add mod">
          <ac:chgData name="Dr Amit Ranjan" userId="ffb40144c50ee975" providerId="LiveId" clId="{C63C9BD7-686D-4F0C-8803-4BB1758E2CB4}" dt="2025-03-23T10:04:33.921" v="2141"/>
          <ac:spMkLst>
            <pc:docMk/>
            <pc:sldMk cId="3185233465" sldId="281"/>
            <ac:spMk id="4" creationId="{B83890EE-12E0-98A7-83BC-A36A6B57E56F}"/>
          </ac:spMkLst>
        </pc:spChg>
        <pc:spChg chg="add">
          <ac:chgData name="Dr Amit Ranjan" userId="ffb40144c50ee975" providerId="LiveId" clId="{C63C9BD7-686D-4F0C-8803-4BB1758E2CB4}" dt="2025-03-23T10:06:52.572" v="2149" actId="26606"/>
          <ac:spMkLst>
            <pc:docMk/>
            <pc:sldMk cId="3185233465" sldId="281"/>
            <ac:spMk id="11" creationId="{058A14AF-9FB5-4CC7-BA35-E8E85D3EDF0E}"/>
          </ac:spMkLst>
        </pc:spChg>
        <pc:spChg chg="add">
          <ac:chgData name="Dr Amit Ranjan" userId="ffb40144c50ee975" providerId="LiveId" clId="{C63C9BD7-686D-4F0C-8803-4BB1758E2CB4}" dt="2025-03-23T10:06:52.572" v="2149" actId="26606"/>
          <ac:spMkLst>
            <pc:docMk/>
            <pc:sldMk cId="3185233465" sldId="281"/>
            <ac:spMk id="13" creationId="{3A9A4357-BD1D-4622-A4FE-766E6AB8DE84}"/>
          </ac:spMkLst>
        </pc:spChg>
        <pc:spChg chg="add">
          <ac:chgData name="Dr Amit Ranjan" userId="ffb40144c50ee975" providerId="LiveId" clId="{C63C9BD7-686D-4F0C-8803-4BB1758E2CB4}" dt="2025-03-23T10:06:52.572" v="2149" actId="26606"/>
          <ac:spMkLst>
            <pc:docMk/>
            <pc:sldMk cId="3185233465" sldId="281"/>
            <ac:spMk id="15" creationId="{E659831F-0D9A-4C63-9EBB-8435B85A440F}"/>
          </ac:spMkLst>
        </pc:spChg>
        <pc:spChg chg="add">
          <ac:chgData name="Dr Amit Ranjan" userId="ffb40144c50ee975" providerId="LiveId" clId="{C63C9BD7-686D-4F0C-8803-4BB1758E2CB4}" dt="2025-03-23T10:06:52.572" v="2149" actId="26606"/>
          <ac:spMkLst>
            <pc:docMk/>
            <pc:sldMk cId="3185233465" sldId="281"/>
            <ac:spMk id="17" creationId="{E6995CE5-F890-4ABA-82A2-26507CE8D2A3}"/>
          </ac:spMkLst>
        </pc:spChg>
        <pc:picChg chg="add mod">
          <ac:chgData name="Dr Amit Ranjan" userId="ffb40144c50ee975" providerId="LiveId" clId="{C63C9BD7-686D-4F0C-8803-4BB1758E2CB4}" dt="2025-03-23T10:06:52.572" v="2149" actId="26606"/>
          <ac:picMkLst>
            <pc:docMk/>
            <pc:sldMk cId="3185233465" sldId="281"/>
            <ac:picMk id="6" creationId="{EF515169-BAD0-244C-E605-DB2628C21086}"/>
          </ac:picMkLst>
        </pc:picChg>
      </pc:sldChg>
    </pc:docChg>
  </pc:docChgLst>
  <pc:docChgLst>
    <pc:chgData name="Dr Amit Ranjan" userId="ffb40144c50ee975" providerId="LiveId" clId="{06564571-D583-4553-8556-361C55BA54B4}"/>
    <pc:docChg chg="undo custSel modSld">
      <pc:chgData name="Dr Amit Ranjan" userId="ffb40144c50ee975" providerId="LiveId" clId="{06564571-D583-4553-8556-361C55BA54B4}" dt="2025-03-21T09:26:02.515" v="78" actId="26606"/>
      <pc:docMkLst>
        <pc:docMk/>
      </pc:docMkLst>
      <pc:sldChg chg="addSp modSp mod setBg">
        <pc:chgData name="Dr Amit Ranjan" userId="ffb40144c50ee975" providerId="LiveId" clId="{06564571-D583-4553-8556-361C55BA54B4}" dt="2025-03-21T09:13:08.017" v="0" actId="26606"/>
        <pc:sldMkLst>
          <pc:docMk/>
          <pc:sldMk cId="0" sldId="256"/>
        </pc:sldMkLst>
        <pc:spChg chg="mod">
          <ac:chgData name="Dr Amit Ranjan" userId="ffb40144c50ee975" providerId="LiveId" clId="{06564571-D583-4553-8556-361C55BA54B4}" dt="2025-03-21T09:13:08.017" v="0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Dr Amit Ranjan" userId="ffb40144c50ee975" providerId="LiveId" clId="{06564571-D583-4553-8556-361C55BA54B4}" dt="2025-03-21T09:13:08.017" v="0" actId="26606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 setBg setClrOvrMap">
        <pc:chgData name="Dr Amit Ranjan" userId="ffb40144c50ee975" providerId="LiveId" clId="{06564571-D583-4553-8556-361C55BA54B4}" dt="2025-03-21T09:26:02.515" v="78" actId="26606"/>
        <pc:sldMkLst>
          <pc:docMk/>
          <pc:sldMk cId="0" sldId="257"/>
        </pc:sldMkLst>
        <pc:spChg chg="mod">
          <ac:chgData name="Dr Amit Ranjan" userId="ffb40144c50ee975" providerId="LiveId" clId="{06564571-D583-4553-8556-361C55BA54B4}" dt="2025-03-21T09:26:02.491" v="77" actId="26606"/>
          <ac:spMkLst>
            <pc:docMk/>
            <pc:sldMk cId="0" sldId="257"/>
            <ac:spMk id="2" creationId="{00000000-0000-0000-0000-000000000000}"/>
          </ac:spMkLst>
        </pc:spChg>
        <pc:spChg chg="add">
          <ac:chgData name="Dr Amit Ranjan" userId="ffb40144c50ee975" providerId="LiveId" clId="{06564571-D583-4553-8556-361C55BA54B4}" dt="2025-03-21T09:26:02.515" v="78" actId="26606"/>
          <ac:spMkLst>
            <pc:docMk/>
            <pc:sldMk cId="0" sldId="257"/>
            <ac:spMk id="18" creationId="{35DB3719-6FDC-4E5D-891D-FF40B7300F64}"/>
          </ac:spMkLst>
        </pc:spChg>
        <pc:spChg chg="add">
          <ac:chgData name="Dr Amit Ranjan" userId="ffb40144c50ee975" providerId="LiveId" clId="{06564571-D583-4553-8556-361C55BA54B4}" dt="2025-03-21T09:26:02.515" v="78" actId="26606"/>
          <ac:spMkLst>
            <pc:docMk/>
            <pc:sldMk cId="0" sldId="257"/>
            <ac:spMk id="19" creationId="{E0CBAC23-2E3F-4A90-BA59-F8299F6A5439}"/>
          </ac:spMkLst>
        </pc:spChg>
        <pc:graphicFrameChg chg="add mod ord modGraphic">
          <ac:chgData name="Dr Amit Ranjan" userId="ffb40144c50ee975" providerId="LiveId" clId="{06564571-D583-4553-8556-361C55BA54B4}" dt="2025-03-21T09:26:02.515" v="78" actId="26606"/>
          <ac:graphicFrameMkLst>
            <pc:docMk/>
            <pc:sldMk cId="0" sldId="257"/>
            <ac:graphicFrameMk id="8" creationId="{32571480-8238-C13B-6A9D-47ED825FF608}"/>
          </ac:graphicFrameMkLst>
        </pc:graphicFrameChg>
      </pc:sldChg>
      <pc:sldChg chg="addSp delSp modSp mod setBg">
        <pc:chgData name="Dr Amit Ranjan" userId="ffb40144c50ee975" providerId="LiveId" clId="{06564571-D583-4553-8556-361C55BA54B4}" dt="2025-03-21T09:14:35.410" v="31" actId="26606"/>
        <pc:sldMkLst>
          <pc:docMk/>
          <pc:sldMk cId="0" sldId="258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84787-417E-43D9-87FB-DC189925F2DA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4DF7D4-92AD-4C67-A737-4A4DCF3BB1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WHO Definition: </a:t>
          </a:r>
        </a:p>
        <a:p>
          <a:pPr>
            <a:lnSpc>
              <a:spcPct val="100000"/>
            </a:lnSpc>
          </a:pPr>
          <a:r>
            <a:rPr lang="en-US" b="0" i="0" dirty="0"/>
            <a:t>The absence of preventable harm to a patient and reduction of risk of unnecessary harm associated with health care to an acceptable minimum.#</a:t>
          </a:r>
          <a:endParaRPr lang="en-US" dirty="0"/>
        </a:p>
      </dgm:t>
    </dgm:pt>
    <dgm:pt modelId="{045BDABC-6E8F-4534-BF99-96E984147BA8}" type="parTrans" cxnId="{A2385774-4844-45C9-8EEE-B7469C9BA621}">
      <dgm:prSet/>
      <dgm:spPr/>
      <dgm:t>
        <a:bodyPr/>
        <a:lstStyle/>
        <a:p>
          <a:endParaRPr lang="en-US"/>
        </a:p>
      </dgm:t>
    </dgm:pt>
    <dgm:pt modelId="{E898D4E3-67B0-4E37-AD0E-A49EEB26215C}" type="sibTrans" cxnId="{A2385774-4844-45C9-8EEE-B7469C9BA621}">
      <dgm:prSet/>
      <dgm:spPr/>
      <dgm:t>
        <a:bodyPr/>
        <a:lstStyle/>
        <a:p>
          <a:endParaRPr lang="en-US"/>
        </a:p>
      </dgm:t>
    </dgm:pt>
    <dgm:pt modelId="{34EDE85C-FE83-486A-AC93-1BBC1166E296}" type="pres">
      <dgm:prSet presAssocID="{96384787-417E-43D9-87FB-DC189925F2DA}" presName="Name0" presStyleCnt="0">
        <dgm:presLayoutVars>
          <dgm:dir/>
          <dgm:animLvl val="lvl"/>
          <dgm:resizeHandles val="exact"/>
        </dgm:presLayoutVars>
      </dgm:prSet>
      <dgm:spPr/>
    </dgm:pt>
    <dgm:pt modelId="{27882F78-8539-4A98-A92D-994D6FF91959}" type="pres">
      <dgm:prSet presAssocID="{664DF7D4-92AD-4C67-A737-4A4DCF3BB1A0}" presName="boxAndChildren" presStyleCnt="0"/>
      <dgm:spPr/>
    </dgm:pt>
    <dgm:pt modelId="{5297F679-197C-4C1D-B7C8-5E1AF49D0312}" type="pres">
      <dgm:prSet presAssocID="{664DF7D4-92AD-4C67-A737-4A4DCF3BB1A0}" presName="parentTextBox" presStyleLbl="node1" presStyleIdx="0" presStyleCnt="1"/>
      <dgm:spPr/>
    </dgm:pt>
  </dgm:ptLst>
  <dgm:cxnLst>
    <dgm:cxn modelId="{6056E602-CC63-4297-9399-CCF96D846A01}" type="presOf" srcId="{96384787-417E-43D9-87FB-DC189925F2DA}" destId="{34EDE85C-FE83-486A-AC93-1BBC1166E296}" srcOrd="0" destOrd="0" presId="urn:microsoft.com/office/officeart/2005/8/layout/process4"/>
    <dgm:cxn modelId="{73E9D85E-8E1E-40CC-AFBA-F9B8D2CCE0A1}" type="presOf" srcId="{664DF7D4-92AD-4C67-A737-4A4DCF3BB1A0}" destId="{5297F679-197C-4C1D-B7C8-5E1AF49D0312}" srcOrd="0" destOrd="0" presId="urn:microsoft.com/office/officeart/2005/8/layout/process4"/>
    <dgm:cxn modelId="{A2385774-4844-45C9-8EEE-B7469C9BA621}" srcId="{96384787-417E-43D9-87FB-DC189925F2DA}" destId="{664DF7D4-92AD-4C67-A737-4A4DCF3BB1A0}" srcOrd="0" destOrd="0" parTransId="{045BDABC-6E8F-4534-BF99-96E984147BA8}" sibTransId="{E898D4E3-67B0-4E37-AD0E-A49EEB26215C}"/>
    <dgm:cxn modelId="{803894B4-20DC-4CB8-9AE2-9A40442773E0}" type="presParOf" srcId="{34EDE85C-FE83-486A-AC93-1BBC1166E296}" destId="{27882F78-8539-4A98-A92D-994D6FF91959}" srcOrd="0" destOrd="0" presId="urn:microsoft.com/office/officeart/2005/8/layout/process4"/>
    <dgm:cxn modelId="{C01FA676-98A3-4D27-8DFE-1F4D363A3972}" type="presParOf" srcId="{27882F78-8539-4A98-A92D-994D6FF91959}" destId="{5297F679-197C-4C1D-B7C8-5E1AF49D03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4C4D61-A33D-4BB6-B898-41804BE56CF3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7E15F2-72C8-4CD3-B6F9-62C16A126B9C}">
      <dgm:prSet/>
      <dgm:spPr/>
      <dgm:t>
        <a:bodyPr/>
        <a:lstStyle/>
        <a:p>
          <a:r>
            <a:rPr lang="en-US"/>
            <a:t>Encouraging</a:t>
          </a:r>
        </a:p>
      </dgm:t>
    </dgm:pt>
    <dgm:pt modelId="{EF8FBDC9-1AEB-499C-8931-4EC7A7EA36B1}" type="parTrans" cxnId="{66E6F91D-E96C-43C7-83E5-A63EAFAC133A}">
      <dgm:prSet/>
      <dgm:spPr/>
      <dgm:t>
        <a:bodyPr/>
        <a:lstStyle/>
        <a:p>
          <a:endParaRPr lang="en-US"/>
        </a:p>
      </dgm:t>
    </dgm:pt>
    <dgm:pt modelId="{162307D4-F9EB-4742-A6CD-583DF644108F}" type="sibTrans" cxnId="{66E6F91D-E96C-43C7-83E5-A63EAFAC133A}">
      <dgm:prSet/>
      <dgm:spPr/>
      <dgm:t>
        <a:bodyPr/>
        <a:lstStyle/>
        <a:p>
          <a:endParaRPr lang="en-US"/>
        </a:p>
      </dgm:t>
    </dgm:pt>
    <dgm:pt modelId="{2DD09D4E-ADA6-4E1B-9AFF-0F73FDD792C8}">
      <dgm:prSet/>
      <dgm:spPr/>
      <dgm:t>
        <a:bodyPr/>
        <a:lstStyle/>
        <a:p>
          <a:r>
            <a:rPr lang="en-US"/>
            <a:t>Encouraging hospitals to be patient-centric.</a:t>
          </a:r>
        </a:p>
      </dgm:t>
    </dgm:pt>
    <dgm:pt modelId="{258578B2-467A-4F75-A198-E3659B93FE8C}" type="parTrans" cxnId="{976D1B93-1917-4898-B4D9-C55A18E29FA3}">
      <dgm:prSet/>
      <dgm:spPr/>
      <dgm:t>
        <a:bodyPr/>
        <a:lstStyle/>
        <a:p>
          <a:endParaRPr lang="en-US"/>
        </a:p>
      </dgm:t>
    </dgm:pt>
    <dgm:pt modelId="{014B07A2-9655-4020-A737-0FC23030DC25}" type="sibTrans" cxnId="{976D1B93-1917-4898-B4D9-C55A18E29FA3}">
      <dgm:prSet/>
      <dgm:spPr/>
      <dgm:t>
        <a:bodyPr/>
        <a:lstStyle/>
        <a:p>
          <a:endParaRPr lang="en-US"/>
        </a:p>
      </dgm:t>
    </dgm:pt>
    <dgm:pt modelId="{42743BF8-36C8-41B0-8BF4-7979BB978204}">
      <dgm:prSet/>
      <dgm:spPr/>
      <dgm:t>
        <a:bodyPr/>
        <a:lstStyle/>
        <a:p>
          <a:r>
            <a:rPr lang="en-US"/>
            <a:t>Establishing</a:t>
          </a:r>
        </a:p>
      </dgm:t>
    </dgm:pt>
    <dgm:pt modelId="{16CE86ED-6C31-47C5-ADAF-5250B246202B}" type="parTrans" cxnId="{2761BD88-56AD-4107-90DD-840096189F38}">
      <dgm:prSet/>
      <dgm:spPr/>
      <dgm:t>
        <a:bodyPr/>
        <a:lstStyle/>
        <a:p>
          <a:endParaRPr lang="en-US"/>
        </a:p>
      </dgm:t>
    </dgm:pt>
    <dgm:pt modelId="{C3892CD3-D8E9-416B-BF8A-5B1612696870}" type="sibTrans" cxnId="{2761BD88-56AD-4107-90DD-840096189F38}">
      <dgm:prSet/>
      <dgm:spPr/>
      <dgm:t>
        <a:bodyPr/>
        <a:lstStyle/>
        <a:p>
          <a:endParaRPr lang="en-US"/>
        </a:p>
      </dgm:t>
    </dgm:pt>
    <dgm:pt modelId="{82CF149F-AD62-4D93-8ECF-83618B8FB68F}">
      <dgm:prSet/>
      <dgm:spPr/>
      <dgm:t>
        <a:bodyPr/>
        <a:lstStyle/>
        <a:p>
          <a:r>
            <a:rPr lang="en-US"/>
            <a:t>Establishing patient safety networks.</a:t>
          </a:r>
        </a:p>
      </dgm:t>
    </dgm:pt>
    <dgm:pt modelId="{0D5B2407-4455-4C80-9EF2-5AB12CC32AE9}" type="parTrans" cxnId="{5722A09C-D7BD-405C-9E0E-881B2F6A8589}">
      <dgm:prSet/>
      <dgm:spPr/>
      <dgm:t>
        <a:bodyPr/>
        <a:lstStyle/>
        <a:p>
          <a:endParaRPr lang="en-US"/>
        </a:p>
      </dgm:t>
    </dgm:pt>
    <dgm:pt modelId="{4DE4BBD2-B2D1-4B15-A67E-CC6A86FA8F80}" type="sibTrans" cxnId="{5722A09C-D7BD-405C-9E0E-881B2F6A8589}">
      <dgm:prSet/>
      <dgm:spPr/>
      <dgm:t>
        <a:bodyPr/>
        <a:lstStyle/>
        <a:p>
          <a:endParaRPr lang="en-US"/>
        </a:p>
      </dgm:t>
    </dgm:pt>
    <dgm:pt modelId="{5EC5B6AA-06FB-457D-9A1A-19032939DB11}">
      <dgm:prSet/>
      <dgm:spPr/>
      <dgm:t>
        <a:bodyPr/>
        <a:lstStyle/>
        <a:p>
          <a:r>
            <a:rPr lang="en-US"/>
            <a:t>Collaborating</a:t>
          </a:r>
        </a:p>
      </dgm:t>
    </dgm:pt>
    <dgm:pt modelId="{AD1FB66C-2339-4929-A16B-5F97820769E7}" type="parTrans" cxnId="{19B8015E-54DD-4A12-B567-3762C32711F9}">
      <dgm:prSet/>
      <dgm:spPr/>
      <dgm:t>
        <a:bodyPr/>
        <a:lstStyle/>
        <a:p>
          <a:endParaRPr lang="en-US"/>
        </a:p>
      </dgm:t>
    </dgm:pt>
    <dgm:pt modelId="{3F61817B-363D-42BD-B250-7E22461D8608}" type="sibTrans" cxnId="{19B8015E-54DD-4A12-B567-3762C32711F9}">
      <dgm:prSet/>
      <dgm:spPr/>
      <dgm:t>
        <a:bodyPr/>
        <a:lstStyle/>
        <a:p>
          <a:endParaRPr lang="en-US"/>
        </a:p>
      </dgm:t>
    </dgm:pt>
    <dgm:pt modelId="{9DD03853-A058-42D0-A859-458C84B740FF}">
      <dgm:prSet/>
      <dgm:spPr/>
      <dgm:t>
        <a:bodyPr/>
        <a:lstStyle/>
        <a:p>
          <a:r>
            <a:rPr lang="en-US"/>
            <a:t>Collaborating with medical institutions for training.</a:t>
          </a:r>
        </a:p>
      </dgm:t>
    </dgm:pt>
    <dgm:pt modelId="{96496989-8F8A-457A-9214-C89254A89EDE}" type="parTrans" cxnId="{ADEF46AB-7DD7-40EE-8370-6F9C6134780D}">
      <dgm:prSet/>
      <dgm:spPr/>
      <dgm:t>
        <a:bodyPr/>
        <a:lstStyle/>
        <a:p>
          <a:endParaRPr lang="en-US"/>
        </a:p>
      </dgm:t>
    </dgm:pt>
    <dgm:pt modelId="{36C658CB-8014-46EE-9107-02D253797186}" type="sibTrans" cxnId="{ADEF46AB-7DD7-40EE-8370-6F9C6134780D}">
      <dgm:prSet/>
      <dgm:spPr/>
      <dgm:t>
        <a:bodyPr/>
        <a:lstStyle/>
        <a:p>
          <a:endParaRPr lang="en-US"/>
        </a:p>
      </dgm:t>
    </dgm:pt>
    <dgm:pt modelId="{55E2CBA5-242F-43B8-9E52-F68506175ABD}" type="pres">
      <dgm:prSet presAssocID="{734C4D61-A33D-4BB6-B898-41804BE56CF3}" presName="Name0" presStyleCnt="0">
        <dgm:presLayoutVars>
          <dgm:dir/>
          <dgm:animLvl val="lvl"/>
          <dgm:resizeHandles val="exact"/>
        </dgm:presLayoutVars>
      </dgm:prSet>
      <dgm:spPr/>
    </dgm:pt>
    <dgm:pt modelId="{4576AC3C-9EB1-4D5A-809F-F473E2986962}" type="pres">
      <dgm:prSet presAssocID="{EB7E15F2-72C8-4CD3-B6F9-62C16A126B9C}" presName="linNode" presStyleCnt="0"/>
      <dgm:spPr/>
    </dgm:pt>
    <dgm:pt modelId="{EB2F5689-1432-4962-AC53-D77418B52F8B}" type="pres">
      <dgm:prSet presAssocID="{EB7E15F2-72C8-4CD3-B6F9-62C16A126B9C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1ABF71C9-D8EA-4C91-A10E-7E13ED3B3728}" type="pres">
      <dgm:prSet presAssocID="{EB7E15F2-72C8-4CD3-B6F9-62C16A126B9C}" presName="descendantText" presStyleLbl="alignNode1" presStyleIdx="0" presStyleCnt="3">
        <dgm:presLayoutVars>
          <dgm:bulletEnabled/>
        </dgm:presLayoutVars>
      </dgm:prSet>
      <dgm:spPr/>
    </dgm:pt>
    <dgm:pt modelId="{84DA74DE-B978-450F-89B3-D6053001444E}" type="pres">
      <dgm:prSet presAssocID="{162307D4-F9EB-4742-A6CD-583DF644108F}" presName="sp" presStyleCnt="0"/>
      <dgm:spPr/>
    </dgm:pt>
    <dgm:pt modelId="{A8C663CE-C6B3-4DE3-B216-3868444589F8}" type="pres">
      <dgm:prSet presAssocID="{42743BF8-36C8-41B0-8BF4-7979BB978204}" presName="linNode" presStyleCnt="0"/>
      <dgm:spPr/>
    </dgm:pt>
    <dgm:pt modelId="{3ABB62A4-0B52-4278-86F3-AACB394A2ED7}" type="pres">
      <dgm:prSet presAssocID="{42743BF8-36C8-41B0-8BF4-7979BB978204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7EC13445-EA54-46D5-BBB1-985DF9E81AF9}" type="pres">
      <dgm:prSet presAssocID="{42743BF8-36C8-41B0-8BF4-7979BB978204}" presName="descendantText" presStyleLbl="alignNode1" presStyleIdx="1" presStyleCnt="3">
        <dgm:presLayoutVars>
          <dgm:bulletEnabled/>
        </dgm:presLayoutVars>
      </dgm:prSet>
      <dgm:spPr/>
    </dgm:pt>
    <dgm:pt modelId="{B9F1CE0B-6EB8-4F67-A676-5058DA016939}" type="pres">
      <dgm:prSet presAssocID="{C3892CD3-D8E9-416B-BF8A-5B1612696870}" presName="sp" presStyleCnt="0"/>
      <dgm:spPr/>
    </dgm:pt>
    <dgm:pt modelId="{62B8012B-28EA-43D6-9238-954776C3DA8C}" type="pres">
      <dgm:prSet presAssocID="{5EC5B6AA-06FB-457D-9A1A-19032939DB11}" presName="linNode" presStyleCnt="0"/>
      <dgm:spPr/>
    </dgm:pt>
    <dgm:pt modelId="{8DFA704D-2B05-47D7-81CD-DE28074F1E5D}" type="pres">
      <dgm:prSet presAssocID="{5EC5B6AA-06FB-457D-9A1A-19032939DB11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1B26810A-2739-4BBB-A9D8-0E5C04AF6B67}" type="pres">
      <dgm:prSet presAssocID="{5EC5B6AA-06FB-457D-9A1A-19032939DB11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872E4716-9A44-4DF5-BFE0-19604EC76866}" type="presOf" srcId="{42743BF8-36C8-41B0-8BF4-7979BB978204}" destId="{3ABB62A4-0B52-4278-86F3-AACB394A2ED7}" srcOrd="0" destOrd="0" presId="urn:microsoft.com/office/officeart/2016/7/layout/VerticalHollowActionList"/>
    <dgm:cxn modelId="{66E6F91D-E96C-43C7-83E5-A63EAFAC133A}" srcId="{734C4D61-A33D-4BB6-B898-41804BE56CF3}" destId="{EB7E15F2-72C8-4CD3-B6F9-62C16A126B9C}" srcOrd="0" destOrd="0" parTransId="{EF8FBDC9-1AEB-499C-8931-4EC7A7EA36B1}" sibTransId="{162307D4-F9EB-4742-A6CD-583DF644108F}"/>
    <dgm:cxn modelId="{27A32B29-4E40-425B-8D6E-0C682F427D21}" type="presOf" srcId="{5EC5B6AA-06FB-457D-9A1A-19032939DB11}" destId="{8DFA704D-2B05-47D7-81CD-DE28074F1E5D}" srcOrd="0" destOrd="0" presId="urn:microsoft.com/office/officeart/2016/7/layout/VerticalHollowActionList"/>
    <dgm:cxn modelId="{19B8015E-54DD-4A12-B567-3762C32711F9}" srcId="{734C4D61-A33D-4BB6-B898-41804BE56CF3}" destId="{5EC5B6AA-06FB-457D-9A1A-19032939DB11}" srcOrd="2" destOrd="0" parTransId="{AD1FB66C-2339-4929-A16B-5F97820769E7}" sibTransId="{3F61817B-363D-42BD-B250-7E22461D8608}"/>
    <dgm:cxn modelId="{035E6B62-442E-4D8A-B10E-FAA2C8911258}" type="presOf" srcId="{9DD03853-A058-42D0-A859-458C84B740FF}" destId="{1B26810A-2739-4BBB-A9D8-0E5C04AF6B67}" srcOrd="0" destOrd="0" presId="urn:microsoft.com/office/officeart/2016/7/layout/VerticalHollowActionList"/>
    <dgm:cxn modelId="{F7D1264B-F4A4-4CDE-AD99-165050317933}" type="presOf" srcId="{734C4D61-A33D-4BB6-B898-41804BE56CF3}" destId="{55E2CBA5-242F-43B8-9E52-F68506175ABD}" srcOrd="0" destOrd="0" presId="urn:microsoft.com/office/officeart/2016/7/layout/VerticalHollowActionList"/>
    <dgm:cxn modelId="{2761BD88-56AD-4107-90DD-840096189F38}" srcId="{734C4D61-A33D-4BB6-B898-41804BE56CF3}" destId="{42743BF8-36C8-41B0-8BF4-7979BB978204}" srcOrd="1" destOrd="0" parTransId="{16CE86ED-6C31-47C5-ADAF-5250B246202B}" sibTransId="{C3892CD3-D8E9-416B-BF8A-5B1612696870}"/>
    <dgm:cxn modelId="{5377608D-9126-40E3-8925-CC2C04349D42}" type="presOf" srcId="{82CF149F-AD62-4D93-8ECF-83618B8FB68F}" destId="{7EC13445-EA54-46D5-BBB1-985DF9E81AF9}" srcOrd="0" destOrd="0" presId="urn:microsoft.com/office/officeart/2016/7/layout/VerticalHollowActionList"/>
    <dgm:cxn modelId="{976D1B93-1917-4898-B4D9-C55A18E29FA3}" srcId="{EB7E15F2-72C8-4CD3-B6F9-62C16A126B9C}" destId="{2DD09D4E-ADA6-4E1B-9AFF-0F73FDD792C8}" srcOrd="0" destOrd="0" parTransId="{258578B2-467A-4F75-A198-E3659B93FE8C}" sibTransId="{014B07A2-9655-4020-A737-0FC23030DC25}"/>
    <dgm:cxn modelId="{5722A09C-D7BD-405C-9E0E-881B2F6A8589}" srcId="{42743BF8-36C8-41B0-8BF4-7979BB978204}" destId="{82CF149F-AD62-4D93-8ECF-83618B8FB68F}" srcOrd="0" destOrd="0" parTransId="{0D5B2407-4455-4C80-9EF2-5AB12CC32AE9}" sibTransId="{4DE4BBD2-B2D1-4B15-A67E-CC6A86FA8F80}"/>
    <dgm:cxn modelId="{ADEF46AB-7DD7-40EE-8370-6F9C6134780D}" srcId="{5EC5B6AA-06FB-457D-9A1A-19032939DB11}" destId="{9DD03853-A058-42D0-A859-458C84B740FF}" srcOrd="0" destOrd="0" parTransId="{96496989-8F8A-457A-9214-C89254A89EDE}" sibTransId="{36C658CB-8014-46EE-9107-02D253797186}"/>
    <dgm:cxn modelId="{31B7A4B7-757D-4DFB-BDC5-B867AF95DF9A}" type="presOf" srcId="{2DD09D4E-ADA6-4E1B-9AFF-0F73FDD792C8}" destId="{1ABF71C9-D8EA-4C91-A10E-7E13ED3B3728}" srcOrd="0" destOrd="0" presId="urn:microsoft.com/office/officeart/2016/7/layout/VerticalHollowActionList"/>
    <dgm:cxn modelId="{36EBB3E4-761A-43B6-817D-A55BC49D64F1}" type="presOf" srcId="{EB7E15F2-72C8-4CD3-B6F9-62C16A126B9C}" destId="{EB2F5689-1432-4962-AC53-D77418B52F8B}" srcOrd="0" destOrd="0" presId="urn:microsoft.com/office/officeart/2016/7/layout/VerticalHollowActionList"/>
    <dgm:cxn modelId="{0D7912E4-3460-4C71-82B2-4C1DC9C63862}" type="presParOf" srcId="{55E2CBA5-242F-43B8-9E52-F68506175ABD}" destId="{4576AC3C-9EB1-4D5A-809F-F473E2986962}" srcOrd="0" destOrd="0" presId="urn:microsoft.com/office/officeart/2016/7/layout/VerticalHollowActionList"/>
    <dgm:cxn modelId="{C8D6C99C-F3BB-4552-B0A4-933A2E0DD5A1}" type="presParOf" srcId="{4576AC3C-9EB1-4D5A-809F-F473E2986962}" destId="{EB2F5689-1432-4962-AC53-D77418B52F8B}" srcOrd="0" destOrd="0" presId="urn:microsoft.com/office/officeart/2016/7/layout/VerticalHollowActionList"/>
    <dgm:cxn modelId="{6E7046BA-1C4F-4694-94FA-A0CC5525929E}" type="presParOf" srcId="{4576AC3C-9EB1-4D5A-809F-F473E2986962}" destId="{1ABF71C9-D8EA-4C91-A10E-7E13ED3B3728}" srcOrd="1" destOrd="0" presId="urn:microsoft.com/office/officeart/2016/7/layout/VerticalHollowActionList"/>
    <dgm:cxn modelId="{94A63102-594F-4AB2-BC98-4EB022FBC0CD}" type="presParOf" srcId="{55E2CBA5-242F-43B8-9E52-F68506175ABD}" destId="{84DA74DE-B978-450F-89B3-D6053001444E}" srcOrd="1" destOrd="0" presId="urn:microsoft.com/office/officeart/2016/7/layout/VerticalHollowActionList"/>
    <dgm:cxn modelId="{FB7E818D-2648-4EE8-877D-4E09DF2AC12C}" type="presParOf" srcId="{55E2CBA5-242F-43B8-9E52-F68506175ABD}" destId="{A8C663CE-C6B3-4DE3-B216-3868444589F8}" srcOrd="2" destOrd="0" presId="urn:microsoft.com/office/officeart/2016/7/layout/VerticalHollowActionList"/>
    <dgm:cxn modelId="{181C6CC1-A55A-410D-A6B0-707E0346EA84}" type="presParOf" srcId="{A8C663CE-C6B3-4DE3-B216-3868444589F8}" destId="{3ABB62A4-0B52-4278-86F3-AACB394A2ED7}" srcOrd="0" destOrd="0" presId="urn:microsoft.com/office/officeart/2016/7/layout/VerticalHollowActionList"/>
    <dgm:cxn modelId="{C4A5757A-E1C2-400D-80CD-B247FBA815C4}" type="presParOf" srcId="{A8C663CE-C6B3-4DE3-B216-3868444589F8}" destId="{7EC13445-EA54-46D5-BBB1-985DF9E81AF9}" srcOrd="1" destOrd="0" presId="urn:microsoft.com/office/officeart/2016/7/layout/VerticalHollowActionList"/>
    <dgm:cxn modelId="{73963D56-DAEF-4F47-B09C-81A212418C11}" type="presParOf" srcId="{55E2CBA5-242F-43B8-9E52-F68506175ABD}" destId="{B9F1CE0B-6EB8-4F67-A676-5058DA016939}" srcOrd="3" destOrd="0" presId="urn:microsoft.com/office/officeart/2016/7/layout/VerticalHollowActionList"/>
    <dgm:cxn modelId="{8C19D26E-54D0-4E5B-9B5C-C32C1B3BC9B5}" type="presParOf" srcId="{55E2CBA5-242F-43B8-9E52-F68506175ABD}" destId="{62B8012B-28EA-43D6-9238-954776C3DA8C}" srcOrd="4" destOrd="0" presId="urn:microsoft.com/office/officeart/2016/7/layout/VerticalHollowActionList"/>
    <dgm:cxn modelId="{147C8183-3762-494B-AEB9-6A55337C6DDD}" type="presParOf" srcId="{62B8012B-28EA-43D6-9238-954776C3DA8C}" destId="{8DFA704D-2B05-47D7-81CD-DE28074F1E5D}" srcOrd="0" destOrd="0" presId="urn:microsoft.com/office/officeart/2016/7/layout/VerticalHollowActionList"/>
    <dgm:cxn modelId="{3BB7D706-743C-4FF5-B1EC-B63BCAC51C9B}" type="presParOf" srcId="{62B8012B-28EA-43D6-9238-954776C3DA8C}" destId="{1B26810A-2739-4BBB-A9D8-0E5C04AF6B6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7602E6-4D95-4DDC-A6CC-AB970BF4CCB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5DE6F1F-9522-4F2E-BB3D-1AD45A087A6C}">
      <dgm:prSet/>
      <dgm:spPr/>
      <dgm:t>
        <a:bodyPr/>
        <a:lstStyle/>
        <a:p>
          <a:r>
            <a:rPr lang="en-US"/>
            <a:t>Patient Safety is Everyone’s Responsibility.</a:t>
          </a:r>
        </a:p>
      </dgm:t>
    </dgm:pt>
    <dgm:pt modelId="{B3343065-9C5C-4A8C-A206-7846552B8404}" type="parTrans" cxnId="{2E883C01-84CC-4E61-A50F-E9AB995ABBDA}">
      <dgm:prSet/>
      <dgm:spPr/>
      <dgm:t>
        <a:bodyPr/>
        <a:lstStyle/>
        <a:p>
          <a:endParaRPr lang="en-US"/>
        </a:p>
      </dgm:t>
    </dgm:pt>
    <dgm:pt modelId="{84EB0984-8DCB-463E-9222-0CEF77BCC5D1}" type="sibTrans" cxnId="{2E883C01-84CC-4E61-A50F-E9AB995ABBDA}">
      <dgm:prSet/>
      <dgm:spPr/>
      <dgm:t>
        <a:bodyPr/>
        <a:lstStyle/>
        <a:p>
          <a:endParaRPr lang="en-US"/>
        </a:p>
      </dgm:t>
    </dgm:pt>
    <dgm:pt modelId="{0434BB82-0043-4FCC-B57C-3F24077A4A5A}">
      <dgm:prSet/>
      <dgm:spPr/>
      <dgm:t>
        <a:bodyPr/>
        <a:lstStyle/>
        <a:p>
          <a:r>
            <a:rPr lang="en-US"/>
            <a:t>Empowered Patients &amp; Caregivers = Safer Healthcare System.</a:t>
          </a:r>
        </a:p>
      </dgm:t>
    </dgm:pt>
    <dgm:pt modelId="{C7B0EBE5-ABDC-4F59-AE81-3B0448BDD081}" type="parTrans" cxnId="{C2B537DA-C795-46FD-84A8-FA5A54280B07}">
      <dgm:prSet/>
      <dgm:spPr/>
      <dgm:t>
        <a:bodyPr/>
        <a:lstStyle/>
        <a:p>
          <a:endParaRPr lang="en-US"/>
        </a:p>
      </dgm:t>
    </dgm:pt>
    <dgm:pt modelId="{765F21B5-9767-440D-B059-4F45713EE5C9}" type="sibTrans" cxnId="{C2B537DA-C795-46FD-84A8-FA5A54280B07}">
      <dgm:prSet/>
      <dgm:spPr/>
      <dgm:t>
        <a:bodyPr/>
        <a:lstStyle/>
        <a:p>
          <a:endParaRPr lang="en-US"/>
        </a:p>
      </dgm:t>
    </dgm:pt>
    <dgm:pt modelId="{4FD8BA89-7436-4FC7-8585-3924437D1CA8}">
      <dgm:prSet/>
      <dgm:spPr/>
      <dgm:t>
        <a:bodyPr/>
        <a:lstStyle/>
        <a:p>
          <a:r>
            <a:rPr lang="en-US"/>
            <a:t>Ensuring dignity, safety, and well-being for all.</a:t>
          </a:r>
        </a:p>
      </dgm:t>
    </dgm:pt>
    <dgm:pt modelId="{3B92F20E-CC7C-40B6-91FE-7BB68B239774}" type="parTrans" cxnId="{87278A09-F0AE-43E1-B020-2943F651DE2C}">
      <dgm:prSet/>
      <dgm:spPr/>
      <dgm:t>
        <a:bodyPr/>
        <a:lstStyle/>
        <a:p>
          <a:endParaRPr lang="en-US"/>
        </a:p>
      </dgm:t>
    </dgm:pt>
    <dgm:pt modelId="{DFB0CE7F-75ED-4F5D-A034-DEBD207527D2}" type="sibTrans" cxnId="{87278A09-F0AE-43E1-B020-2943F651DE2C}">
      <dgm:prSet/>
      <dgm:spPr/>
      <dgm:t>
        <a:bodyPr/>
        <a:lstStyle/>
        <a:p>
          <a:endParaRPr lang="en-US"/>
        </a:p>
      </dgm:t>
    </dgm:pt>
    <dgm:pt modelId="{4C115BE2-C490-434F-A0D6-B7319017E34F}" type="pres">
      <dgm:prSet presAssocID="{7E7602E6-4D95-4DDC-A6CC-AB970BF4CCB6}" presName="linear" presStyleCnt="0">
        <dgm:presLayoutVars>
          <dgm:animLvl val="lvl"/>
          <dgm:resizeHandles val="exact"/>
        </dgm:presLayoutVars>
      </dgm:prSet>
      <dgm:spPr/>
    </dgm:pt>
    <dgm:pt modelId="{F1CC1D53-53A4-4585-B258-A6A5DD2D6943}" type="pres">
      <dgm:prSet presAssocID="{95DE6F1F-9522-4F2E-BB3D-1AD45A087A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132D90-0173-4D68-99C5-7BD53D61A06A}" type="pres">
      <dgm:prSet presAssocID="{84EB0984-8DCB-463E-9222-0CEF77BCC5D1}" presName="spacer" presStyleCnt="0"/>
      <dgm:spPr/>
    </dgm:pt>
    <dgm:pt modelId="{B06DF95E-814C-4568-8A5E-192B85469274}" type="pres">
      <dgm:prSet presAssocID="{0434BB82-0043-4FCC-B57C-3F24077A4A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E4CC0B-C583-4627-A55E-880A08C2032E}" type="pres">
      <dgm:prSet presAssocID="{765F21B5-9767-440D-B059-4F45713EE5C9}" presName="spacer" presStyleCnt="0"/>
      <dgm:spPr/>
    </dgm:pt>
    <dgm:pt modelId="{95064344-0EAF-48DA-BB47-3140F4D3A559}" type="pres">
      <dgm:prSet presAssocID="{4FD8BA89-7436-4FC7-8585-3924437D1CA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E883C01-84CC-4E61-A50F-E9AB995ABBDA}" srcId="{7E7602E6-4D95-4DDC-A6CC-AB970BF4CCB6}" destId="{95DE6F1F-9522-4F2E-BB3D-1AD45A087A6C}" srcOrd="0" destOrd="0" parTransId="{B3343065-9C5C-4A8C-A206-7846552B8404}" sibTransId="{84EB0984-8DCB-463E-9222-0CEF77BCC5D1}"/>
    <dgm:cxn modelId="{87278A09-F0AE-43E1-B020-2943F651DE2C}" srcId="{7E7602E6-4D95-4DDC-A6CC-AB970BF4CCB6}" destId="{4FD8BA89-7436-4FC7-8585-3924437D1CA8}" srcOrd="2" destOrd="0" parTransId="{3B92F20E-CC7C-40B6-91FE-7BB68B239774}" sibTransId="{DFB0CE7F-75ED-4F5D-A034-DEBD207527D2}"/>
    <dgm:cxn modelId="{F6972F67-9E4E-4A55-808F-1D80AFA4FCF8}" type="presOf" srcId="{4FD8BA89-7436-4FC7-8585-3924437D1CA8}" destId="{95064344-0EAF-48DA-BB47-3140F4D3A559}" srcOrd="0" destOrd="0" presId="urn:microsoft.com/office/officeart/2005/8/layout/vList2"/>
    <dgm:cxn modelId="{AB98C18F-F5D7-4F73-8667-7FC1A9403EF0}" type="presOf" srcId="{0434BB82-0043-4FCC-B57C-3F24077A4A5A}" destId="{B06DF95E-814C-4568-8A5E-192B85469274}" srcOrd="0" destOrd="0" presId="urn:microsoft.com/office/officeart/2005/8/layout/vList2"/>
    <dgm:cxn modelId="{53D38DD1-A725-4972-BC9A-E01970B1A214}" type="presOf" srcId="{95DE6F1F-9522-4F2E-BB3D-1AD45A087A6C}" destId="{F1CC1D53-53A4-4585-B258-A6A5DD2D6943}" srcOrd="0" destOrd="0" presId="urn:microsoft.com/office/officeart/2005/8/layout/vList2"/>
    <dgm:cxn modelId="{C2B537DA-C795-46FD-84A8-FA5A54280B07}" srcId="{7E7602E6-4D95-4DDC-A6CC-AB970BF4CCB6}" destId="{0434BB82-0043-4FCC-B57C-3F24077A4A5A}" srcOrd="1" destOrd="0" parTransId="{C7B0EBE5-ABDC-4F59-AE81-3B0448BDD081}" sibTransId="{765F21B5-9767-440D-B059-4F45713EE5C9}"/>
    <dgm:cxn modelId="{9FF741FE-8A55-4691-A799-FCA9234E2A22}" type="presOf" srcId="{7E7602E6-4D95-4DDC-A6CC-AB970BF4CCB6}" destId="{4C115BE2-C490-434F-A0D6-B7319017E34F}" srcOrd="0" destOrd="0" presId="urn:microsoft.com/office/officeart/2005/8/layout/vList2"/>
    <dgm:cxn modelId="{74B6F9D3-F305-4C79-9B7D-BB2740015F7B}" type="presParOf" srcId="{4C115BE2-C490-434F-A0D6-B7319017E34F}" destId="{F1CC1D53-53A4-4585-B258-A6A5DD2D6943}" srcOrd="0" destOrd="0" presId="urn:microsoft.com/office/officeart/2005/8/layout/vList2"/>
    <dgm:cxn modelId="{468C0DE4-3C1C-46EB-A9A0-2C1E638E386A}" type="presParOf" srcId="{4C115BE2-C490-434F-A0D6-B7319017E34F}" destId="{27132D90-0173-4D68-99C5-7BD53D61A06A}" srcOrd="1" destOrd="0" presId="urn:microsoft.com/office/officeart/2005/8/layout/vList2"/>
    <dgm:cxn modelId="{AF83938D-DDC0-4080-9DB7-C261C11C8D1B}" type="presParOf" srcId="{4C115BE2-C490-434F-A0D6-B7319017E34F}" destId="{B06DF95E-814C-4568-8A5E-192B85469274}" srcOrd="2" destOrd="0" presId="urn:microsoft.com/office/officeart/2005/8/layout/vList2"/>
    <dgm:cxn modelId="{3A57492E-BE35-4BC1-9784-FB40198D7389}" type="presParOf" srcId="{4C115BE2-C490-434F-A0D6-B7319017E34F}" destId="{05E4CC0B-C583-4627-A55E-880A08C2032E}" srcOrd="3" destOrd="0" presId="urn:microsoft.com/office/officeart/2005/8/layout/vList2"/>
    <dgm:cxn modelId="{832C23FE-E055-45BC-B70F-A1AA74024293}" type="presParOf" srcId="{4C115BE2-C490-434F-A0D6-B7319017E34F}" destId="{95064344-0EAF-48DA-BB47-3140F4D3A5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84787-417E-43D9-87FB-DC189925F2DA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74367D-6C17-47AA-805E-6E480DDADE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 Patient &amp; Caregiver Engagement Matters:</a:t>
          </a:r>
        </a:p>
      </dgm:t>
    </dgm:pt>
    <dgm:pt modelId="{60D5A1C4-12CC-40A1-80FB-2C197C4E1560}" type="parTrans" cxnId="{84F9A0B0-A4DA-470C-AD4F-535543DA4336}">
      <dgm:prSet/>
      <dgm:spPr/>
      <dgm:t>
        <a:bodyPr/>
        <a:lstStyle/>
        <a:p>
          <a:endParaRPr lang="en-US"/>
        </a:p>
      </dgm:t>
    </dgm:pt>
    <dgm:pt modelId="{36F5F567-5317-41D9-90EF-E6EBB9EF41AC}" type="sibTrans" cxnId="{84F9A0B0-A4DA-470C-AD4F-535543DA4336}">
      <dgm:prSet/>
      <dgm:spPr/>
      <dgm:t>
        <a:bodyPr/>
        <a:lstStyle/>
        <a:p>
          <a:endParaRPr lang="en-US"/>
        </a:p>
      </dgm:t>
    </dgm:pt>
    <dgm:pt modelId="{D21D9D17-AC27-49CC-BC2E-EC0082A8D1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 Reduces medical errors</a:t>
          </a:r>
        </a:p>
      </dgm:t>
    </dgm:pt>
    <dgm:pt modelId="{6C97F1D0-8722-4CFF-9785-70592CE8A3D3}" type="parTrans" cxnId="{B55BA67C-CD26-42B5-AE5F-71644E29ABCF}">
      <dgm:prSet/>
      <dgm:spPr/>
      <dgm:t>
        <a:bodyPr/>
        <a:lstStyle/>
        <a:p>
          <a:endParaRPr lang="en-US"/>
        </a:p>
      </dgm:t>
    </dgm:pt>
    <dgm:pt modelId="{27D98EB9-773D-4CB5-980C-67EC61BB0660}" type="sibTrans" cxnId="{B55BA67C-CD26-42B5-AE5F-71644E29ABCF}">
      <dgm:prSet/>
      <dgm:spPr/>
      <dgm:t>
        <a:bodyPr/>
        <a:lstStyle/>
        <a:p>
          <a:endParaRPr lang="en-US"/>
        </a:p>
      </dgm:t>
    </dgm:pt>
    <dgm:pt modelId="{B486D322-84D0-4FA2-972B-720328D11A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Improves communication</a:t>
          </a:r>
        </a:p>
      </dgm:t>
    </dgm:pt>
    <dgm:pt modelId="{B7279E46-0A09-42D7-9D12-8B35391DC471}" type="parTrans" cxnId="{52080C13-841A-4F19-8DA2-74DB3C70B1B0}">
      <dgm:prSet/>
      <dgm:spPr/>
      <dgm:t>
        <a:bodyPr/>
        <a:lstStyle/>
        <a:p>
          <a:endParaRPr lang="en-US"/>
        </a:p>
      </dgm:t>
    </dgm:pt>
    <dgm:pt modelId="{26A813F6-A8A3-446F-946C-BD0EE948E621}" type="sibTrans" cxnId="{52080C13-841A-4F19-8DA2-74DB3C70B1B0}">
      <dgm:prSet/>
      <dgm:spPr/>
      <dgm:t>
        <a:bodyPr/>
        <a:lstStyle/>
        <a:p>
          <a:endParaRPr lang="en-US"/>
        </a:p>
      </dgm:t>
    </dgm:pt>
    <dgm:pt modelId="{EA5D35E0-9623-4F65-BE54-B76E338BE1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Enhances treatment adherence.</a:t>
          </a:r>
        </a:p>
      </dgm:t>
    </dgm:pt>
    <dgm:pt modelId="{2F2C17DF-BFFF-4F35-A843-36D73AC87CC7}" type="parTrans" cxnId="{5C990643-9623-423A-ACB8-BCC2D87D253D}">
      <dgm:prSet/>
      <dgm:spPr/>
      <dgm:t>
        <a:bodyPr/>
        <a:lstStyle/>
        <a:p>
          <a:endParaRPr lang="en-US"/>
        </a:p>
      </dgm:t>
    </dgm:pt>
    <dgm:pt modelId="{57D35AF2-E788-4392-9769-7BEFDE3FAEFA}" type="sibTrans" cxnId="{5C990643-9623-423A-ACB8-BCC2D87D253D}">
      <dgm:prSet/>
      <dgm:spPr/>
      <dgm:t>
        <a:bodyPr/>
        <a:lstStyle/>
        <a:p>
          <a:endParaRPr lang="en-US"/>
        </a:p>
      </dgm:t>
    </dgm:pt>
    <dgm:pt modelId="{34EDE85C-FE83-486A-AC93-1BBC1166E296}" type="pres">
      <dgm:prSet presAssocID="{96384787-417E-43D9-87FB-DC189925F2DA}" presName="Name0" presStyleCnt="0">
        <dgm:presLayoutVars>
          <dgm:dir/>
          <dgm:animLvl val="lvl"/>
          <dgm:resizeHandles val="exact"/>
        </dgm:presLayoutVars>
      </dgm:prSet>
      <dgm:spPr/>
    </dgm:pt>
    <dgm:pt modelId="{7A56B83C-E8BF-48CD-A652-86D7304193D1}" type="pres">
      <dgm:prSet presAssocID="{6C74367D-6C17-47AA-805E-6E480DDADE45}" presName="boxAndChildren" presStyleCnt="0"/>
      <dgm:spPr/>
    </dgm:pt>
    <dgm:pt modelId="{B39490FD-F9F0-4DB9-89EE-7B7796236536}" type="pres">
      <dgm:prSet presAssocID="{6C74367D-6C17-47AA-805E-6E480DDADE45}" presName="parentTextBox" presStyleLbl="node1" presStyleIdx="0" presStyleCnt="1"/>
      <dgm:spPr/>
    </dgm:pt>
    <dgm:pt modelId="{E4C9F706-9A52-4BDC-8EB2-CE56A03CD702}" type="pres">
      <dgm:prSet presAssocID="{6C74367D-6C17-47AA-805E-6E480DDADE45}" presName="entireBox" presStyleLbl="node1" presStyleIdx="0" presStyleCnt="1"/>
      <dgm:spPr/>
    </dgm:pt>
    <dgm:pt modelId="{30FA1041-CAE7-45CF-9AE4-A8168145271A}" type="pres">
      <dgm:prSet presAssocID="{6C74367D-6C17-47AA-805E-6E480DDADE45}" presName="descendantBox" presStyleCnt="0"/>
      <dgm:spPr/>
    </dgm:pt>
    <dgm:pt modelId="{44773D5F-01E2-449D-A7E8-B24EDE9E7D22}" type="pres">
      <dgm:prSet presAssocID="{D21D9D17-AC27-49CC-BC2E-EC0082A8D121}" presName="childTextBox" presStyleLbl="fgAccFollowNode1" presStyleIdx="0" presStyleCnt="3">
        <dgm:presLayoutVars>
          <dgm:bulletEnabled val="1"/>
        </dgm:presLayoutVars>
      </dgm:prSet>
      <dgm:spPr/>
    </dgm:pt>
    <dgm:pt modelId="{110D16F4-3CE1-409F-9886-BEBF78276629}" type="pres">
      <dgm:prSet presAssocID="{B486D322-84D0-4FA2-972B-720328D11AAC}" presName="childTextBox" presStyleLbl="fgAccFollowNode1" presStyleIdx="1" presStyleCnt="3">
        <dgm:presLayoutVars>
          <dgm:bulletEnabled val="1"/>
        </dgm:presLayoutVars>
      </dgm:prSet>
      <dgm:spPr/>
    </dgm:pt>
    <dgm:pt modelId="{CF6FB5BC-6B66-4E06-9B6E-07D74F2C2F5B}" type="pres">
      <dgm:prSet presAssocID="{EA5D35E0-9623-4F65-BE54-B76E338BE1B8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6056E602-CC63-4297-9399-CCF96D846A01}" type="presOf" srcId="{96384787-417E-43D9-87FB-DC189925F2DA}" destId="{34EDE85C-FE83-486A-AC93-1BBC1166E296}" srcOrd="0" destOrd="0" presId="urn:microsoft.com/office/officeart/2005/8/layout/process4"/>
    <dgm:cxn modelId="{52080C13-841A-4F19-8DA2-74DB3C70B1B0}" srcId="{6C74367D-6C17-47AA-805E-6E480DDADE45}" destId="{B486D322-84D0-4FA2-972B-720328D11AAC}" srcOrd="1" destOrd="0" parTransId="{B7279E46-0A09-42D7-9D12-8B35391DC471}" sibTransId="{26A813F6-A8A3-446F-946C-BD0EE948E621}"/>
    <dgm:cxn modelId="{7270FE3A-0294-451B-B26C-1AB93D083C94}" type="presOf" srcId="{6C74367D-6C17-47AA-805E-6E480DDADE45}" destId="{E4C9F706-9A52-4BDC-8EB2-CE56A03CD702}" srcOrd="1" destOrd="0" presId="urn:microsoft.com/office/officeart/2005/8/layout/process4"/>
    <dgm:cxn modelId="{5C990643-9623-423A-ACB8-BCC2D87D253D}" srcId="{6C74367D-6C17-47AA-805E-6E480DDADE45}" destId="{EA5D35E0-9623-4F65-BE54-B76E338BE1B8}" srcOrd="2" destOrd="0" parTransId="{2F2C17DF-BFFF-4F35-A843-36D73AC87CC7}" sibTransId="{57D35AF2-E788-4392-9769-7BEFDE3FAEFA}"/>
    <dgm:cxn modelId="{770E794D-B5EE-4E08-AA81-CBF1D9D2599A}" type="presOf" srcId="{B486D322-84D0-4FA2-972B-720328D11AAC}" destId="{110D16F4-3CE1-409F-9886-BEBF78276629}" srcOrd="0" destOrd="0" presId="urn:microsoft.com/office/officeart/2005/8/layout/process4"/>
    <dgm:cxn modelId="{B55BA67C-CD26-42B5-AE5F-71644E29ABCF}" srcId="{6C74367D-6C17-47AA-805E-6E480DDADE45}" destId="{D21D9D17-AC27-49CC-BC2E-EC0082A8D121}" srcOrd="0" destOrd="0" parTransId="{6C97F1D0-8722-4CFF-9785-70592CE8A3D3}" sibTransId="{27D98EB9-773D-4CB5-980C-67EC61BB0660}"/>
    <dgm:cxn modelId="{576E48A6-B202-40A6-A79A-44A9FA13FDD6}" type="presOf" srcId="{D21D9D17-AC27-49CC-BC2E-EC0082A8D121}" destId="{44773D5F-01E2-449D-A7E8-B24EDE9E7D22}" srcOrd="0" destOrd="0" presId="urn:microsoft.com/office/officeart/2005/8/layout/process4"/>
    <dgm:cxn modelId="{84F9A0B0-A4DA-470C-AD4F-535543DA4336}" srcId="{96384787-417E-43D9-87FB-DC189925F2DA}" destId="{6C74367D-6C17-47AA-805E-6E480DDADE45}" srcOrd="0" destOrd="0" parTransId="{60D5A1C4-12CC-40A1-80FB-2C197C4E1560}" sibTransId="{36F5F567-5317-41D9-90EF-E6EBB9EF41AC}"/>
    <dgm:cxn modelId="{6B992ECC-8197-4508-AD4B-03CFD5BB33E7}" type="presOf" srcId="{EA5D35E0-9623-4F65-BE54-B76E338BE1B8}" destId="{CF6FB5BC-6B66-4E06-9B6E-07D74F2C2F5B}" srcOrd="0" destOrd="0" presId="urn:microsoft.com/office/officeart/2005/8/layout/process4"/>
    <dgm:cxn modelId="{D45319D2-A0EA-4C14-A833-FC2422AF32E1}" type="presOf" srcId="{6C74367D-6C17-47AA-805E-6E480DDADE45}" destId="{B39490FD-F9F0-4DB9-89EE-7B7796236536}" srcOrd="0" destOrd="0" presId="urn:microsoft.com/office/officeart/2005/8/layout/process4"/>
    <dgm:cxn modelId="{E2F2FE38-16AA-49CA-A67C-C030D8B7E008}" type="presParOf" srcId="{34EDE85C-FE83-486A-AC93-1BBC1166E296}" destId="{7A56B83C-E8BF-48CD-A652-86D7304193D1}" srcOrd="0" destOrd="0" presId="urn:microsoft.com/office/officeart/2005/8/layout/process4"/>
    <dgm:cxn modelId="{E31405C2-5142-4136-81AD-D637E47E9949}" type="presParOf" srcId="{7A56B83C-E8BF-48CD-A652-86D7304193D1}" destId="{B39490FD-F9F0-4DB9-89EE-7B7796236536}" srcOrd="0" destOrd="0" presId="urn:microsoft.com/office/officeart/2005/8/layout/process4"/>
    <dgm:cxn modelId="{8CEF4DA4-DACD-42F8-9C1A-4661E3C81DAF}" type="presParOf" srcId="{7A56B83C-E8BF-48CD-A652-86D7304193D1}" destId="{E4C9F706-9A52-4BDC-8EB2-CE56A03CD702}" srcOrd="1" destOrd="0" presId="urn:microsoft.com/office/officeart/2005/8/layout/process4"/>
    <dgm:cxn modelId="{EF4E6B30-9D77-4FE7-B49A-9EC53AEF68F5}" type="presParOf" srcId="{7A56B83C-E8BF-48CD-A652-86D7304193D1}" destId="{30FA1041-CAE7-45CF-9AE4-A8168145271A}" srcOrd="2" destOrd="0" presId="urn:microsoft.com/office/officeart/2005/8/layout/process4"/>
    <dgm:cxn modelId="{E3EBF891-1C1F-4478-9E8C-9F2AAD7ABFD9}" type="presParOf" srcId="{30FA1041-CAE7-45CF-9AE4-A8168145271A}" destId="{44773D5F-01E2-449D-A7E8-B24EDE9E7D22}" srcOrd="0" destOrd="0" presId="urn:microsoft.com/office/officeart/2005/8/layout/process4"/>
    <dgm:cxn modelId="{570E4A51-D528-42B4-9781-DD52B1DA3E4A}" type="presParOf" srcId="{30FA1041-CAE7-45CF-9AE4-A8168145271A}" destId="{110D16F4-3CE1-409F-9886-BEBF78276629}" srcOrd="1" destOrd="0" presId="urn:microsoft.com/office/officeart/2005/8/layout/process4"/>
    <dgm:cxn modelId="{F72F6240-DDDF-49D2-9859-4262AC52FB69}" type="presParOf" srcId="{30FA1041-CAE7-45CF-9AE4-A8168145271A}" destId="{CF6FB5BC-6B66-4E06-9B6E-07D74F2C2F5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20A7E7-9A60-42E4-A121-19D7AFCB7B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1A2677-B70C-4791-AC58-CC3EB9194563}">
      <dgm:prSet/>
      <dgm:spPr/>
      <dgm:t>
        <a:bodyPr/>
        <a:lstStyle/>
        <a:p>
          <a:r>
            <a:rPr lang="en-US"/>
            <a:t>Patients &amp; Family Members</a:t>
          </a:r>
        </a:p>
      </dgm:t>
    </dgm:pt>
    <dgm:pt modelId="{F0D4E945-254C-4819-AADF-072B66B12D2A}" type="parTrans" cxnId="{47284EE2-C910-4FD7-BA19-50870893C136}">
      <dgm:prSet/>
      <dgm:spPr/>
      <dgm:t>
        <a:bodyPr/>
        <a:lstStyle/>
        <a:p>
          <a:endParaRPr lang="en-US"/>
        </a:p>
      </dgm:t>
    </dgm:pt>
    <dgm:pt modelId="{BFFD2BE6-0900-4567-BB3E-7DD95B773B61}" type="sibTrans" cxnId="{47284EE2-C910-4FD7-BA19-50870893C136}">
      <dgm:prSet/>
      <dgm:spPr/>
      <dgm:t>
        <a:bodyPr/>
        <a:lstStyle/>
        <a:p>
          <a:endParaRPr lang="en-US"/>
        </a:p>
      </dgm:t>
    </dgm:pt>
    <dgm:pt modelId="{169DFB80-1209-482E-A914-562F7E100B4A}">
      <dgm:prSet/>
      <dgm:spPr/>
      <dgm:t>
        <a:bodyPr/>
        <a:lstStyle/>
        <a:p>
          <a:r>
            <a:rPr lang="en-US"/>
            <a:t>Doctors &amp; Nurses</a:t>
          </a:r>
        </a:p>
      </dgm:t>
    </dgm:pt>
    <dgm:pt modelId="{A2720741-4AC4-42FA-ADA3-35F380F87ADD}" type="parTrans" cxnId="{731CF192-D24B-4DA8-8AF6-D9BEB8CE932E}">
      <dgm:prSet/>
      <dgm:spPr/>
      <dgm:t>
        <a:bodyPr/>
        <a:lstStyle/>
        <a:p>
          <a:endParaRPr lang="en-US"/>
        </a:p>
      </dgm:t>
    </dgm:pt>
    <dgm:pt modelId="{92CF61DC-8B09-4BB2-B435-25CD23B6D6C8}" type="sibTrans" cxnId="{731CF192-D24B-4DA8-8AF6-D9BEB8CE932E}">
      <dgm:prSet/>
      <dgm:spPr/>
      <dgm:t>
        <a:bodyPr/>
        <a:lstStyle/>
        <a:p>
          <a:endParaRPr lang="en-US"/>
        </a:p>
      </dgm:t>
    </dgm:pt>
    <dgm:pt modelId="{F6D352E8-7FF6-40CE-8C31-EDE86599E1F9}">
      <dgm:prSet/>
      <dgm:spPr/>
      <dgm:t>
        <a:bodyPr/>
        <a:lstStyle/>
        <a:p>
          <a:r>
            <a:rPr lang="en-US"/>
            <a:t>Hospitals &amp; Policy Makers</a:t>
          </a:r>
        </a:p>
      </dgm:t>
    </dgm:pt>
    <dgm:pt modelId="{9C32681D-1EBF-491D-AEFE-2F602886D35F}" type="parTrans" cxnId="{F61173AB-D830-4DC5-B3BD-E7A30BED0B11}">
      <dgm:prSet/>
      <dgm:spPr/>
      <dgm:t>
        <a:bodyPr/>
        <a:lstStyle/>
        <a:p>
          <a:endParaRPr lang="en-US"/>
        </a:p>
      </dgm:t>
    </dgm:pt>
    <dgm:pt modelId="{D407529B-01E0-4327-8CFB-422D8923FD37}" type="sibTrans" cxnId="{F61173AB-D830-4DC5-B3BD-E7A30BED0B11}">
      <dgm:prSet/>
      <dgm:spPr/>
      <dgm:t>
        <a:bodyPr/>
        <a:lstStyle/>
        <a:p>
          <a:endParaRPr lang="en-US"/>
        </a:p>
      </dgm:t>
    </dgm:pt>
    <dgm:pt modelId="{E44C0BAE-36A1-43C1-B577-704D69EED4B2}">
      <dgm:prSet/>
      <dgm:spPr/>
      <dgm:t>
        <a:bodyPr/>
        <a:lstStyle/>
        <a:p>
          <a:r>
            <a:rPr lang="en-US"/>
            <a:t>Diagnostics &amp; Pharma Companies</a:t>
          </a:r>
        </a:p>
      </dgm:t>
    </dgm:pt>
    <dgm:pt modelId="{0FBE1DFD-5A28-400F-B6C4-17878EBDC098}" type="parTrans" cxnId="{1FA2CB06-B9F2-4FA8-83A5-14F193872A49}">
      <dgm:prSet/>
      <dgm:spPr/>
      <dgm:t>
        <a:bodyPr/>
        <a:lstStyle/>
        <a:p>
          <a:endParaRPr lang="en-US"/>
        </a:p>
      </dgm:t>
    </dgm:pt>
    <dgm:pt modelId="{19AE676D-910B-4E35-A03B-3B94004BF94D}" type="sibTrans" cxnId="{1FA2CB06-B9F2-4FA8-83A5-14F193872A49}">
      <dgm:prSet/>
      <dgm:spPr/>
      <dgm:t>
        <a:bodyPr/>
        <a:lstStyle/>
        <a:p>
          <a:endParaRPr lang="en-US"/>
        </a:p>
      </dgm:t>
    </dgm:pt>
    <dgm:pt modelId="{1A309468-1E19-4E22-AA82-F659BACE0123}">
      <dgm:prSet/>
      <dgm:spPr/>
      <dgm:t>
        <a:bodyPr/>
        <a:lstStyle/>
        <a:p>
          <a:r>
            <a:rPr lang="en-US"/>
            <a:t>Patient Support Groups &amp; Insurance Providers</a:t>
          </a:r>
        </a:p>
      </dgm:t>
    </dgm:pt>
    <dgm:pt modelId="{BF869397-0205-49CA-8BB3-3B62AABFB624}" type="parTrans" cxnId="{E57340E7-7FBF-40A4-A0C9-AC4E2E54010F}">
      <dgm:prSet/>
      <dgm:spPr/>
      <dgm:t>
        <a:bodyPr/>
        <a:lstStyle/>
        <a:p>
          <a:endParaRPr lang="en-US"/>
        </a:p>
      </dgm:t>
    </dgm:pt>
    <dgm:pt modelId="{3BD5740A-45F9-43B7-972A-226BDC07FDCC}" type="sibTrans" cxnId="{E57340E7-7FBF-40A4-A0C9-AC4E2E54010F}">
      <dgm:prSet/>
      <dgm:spPr/>
      <dgm:t>
        <a:bodyPr/>
        <a:lstStyle/>
        <a:p>
          <a:endParaRPr lang="en-US"/>
        </a:p>
      </dgm:t>
    </dgm:pt>
    <dgm:pt modelId="{991C633B-AE55-44A1-954E-29AB381012A8}" type="pres">
      <dgm:prSet presAssocID="{1920A7E7-9A60-42E4-A121-19D7AFCB7B2E}" presName="diagram" presStyleCnt="0">
        <dgm:presLayoutVars>
          <dgm:dir/>
          <dgm:resizeHandles val="exact"/>
        </dgm:presLayoutVars>
      </dgm:prSet>
      <dgm:spPr/>
    </dgm:pt>
    <dgm:pt modelId="{FDE2967B-5909-4EEA-A404-1DC9C459D9F5}" type="pres">
      <dgm:prSet presAssocID="{6F1A2677-B70C-4791-AC58-CC3EB9194563}" presName="node" presStyleLbl="node1" presStyleIdx="0" presStyleCnt="5">
        <dgm:presLayoutVars>
          <dgm:bulletEnabled val="1"/>
        </dgm:presLayoutVars>
      </dgm:prSet>
      <dgm:spPr/>
    </dgm:pt>
    <dgm:pt modelId="{4B7194F5-4B58-403E-901F-BE67A3FD713A}" type="pres">
      <dgm:prSet presAssocID="{BFFD2BE6-0900-4567-BB3E-7DD95B773B61}" presName="sibTrans" presStyleCnt="0"/>
      <dgm:spPr/>
    </dgm:pt>
    <dgm:pt modelId="{69D53FBD-95D8-4675-A819-90FB44033B65}" type="pres">
      <dgm:prSet presAssocID="{169DFB80-1209-482E-A914-562F7E100B4A}" presName="node" presStyleLbl="node1" presStyleIdx="1" presStyleCnt="5">
        <dgm:presLayoutVars>
          <dgm:bulletEnabled val="1"/>
        </dgm:presLayoutVars>
      </dgm:prSet>
      <dgm:spPr/>
    </dgm:pt>
    <dgm:pt modelId="{8AF07D6B-4F23-418D-9CAE-2FDA894705DF}" type="pres">
      <dgm:prSet presAssocID="{92CF61DC-8B09-4BB2-B435-25CD23B6D6C8}" presName="sibTrans" presStyleCnt="0"/>
      <dgm:spPr/>
    </dgm:pt>
    <dgm:pt modelId="{6BB3E44A-7125-4CF2-B391-C34D0581D4C1}" type="pres">
      <dgm:prSet presAssocID="{F6D352E8-7FF6-40CE-8C31-EDE86599E1F9}" presName="node" presStyleLbl="node1" presStyleIdx="2" presStyleCnt="5">
        <dgm:presLayoutVars>
          <dgm:bulletEnabled val="1"/>
        </dgm:presLayoutVars>
      </dgm:prSet>
      <dgm:spPr/>
    </dgm:pt>
    <dgm:pt modelId="{7FCD3050-1B3D-4FFA-945E-6B36C311F728}" type="pres">
      <dgm:prSet presAssocID="{D407529B-01E0-4327-8CFB-422D8923FD37}" presName="sibTrans" presStyleCnt="0"/>
      <dgm:spPr/>
    </dgm:pt>
    <dgm:pt modelId="{81F0E2D6-DEE4-4E5A-A8FB-EADB7D34A908}" type="pres">
      <dgm:prSet presAssocID="{E44C0BAE-36A1-43C1-B577-704D69EED4B2}" presName="node" presStyleLbl="node1" presStyleIdx="3" presStyleCnt="5">
        <dgm:presLayoutVars>
          <dgm:bulletEnabled val="1"/>
        </dgm:presLayoutVars>
      </dgm:prSet>
      <dgm:spPr/>
    </dgm:pt>
    <dgm:pt modelId="{BD9D88CF-E1A3-4317-8F9A-0909D1090F06}" type="pres">
      <dgm:prSet presAssocID="{19AE676D-910B-4E35-A03B-3B94004BF94D}" presName="sibTrans" presStyleCnt="0"/>
      <dgm:spPr/>
    </dgm:pt>
    <dgm:pt modelId="{CB12F126-4A78-4A3B-BAD5-84D5CCDDCC84}" type="pres">
      <dgm:prSet presAssocID="{1A309468-1E19-4E22-AA82-F659BACE0123}" presName="node" presStyleLbl="node1" presStyleIdx="4" presStyleCnt="5">
        <dgm:presLayoutVars>
          <dgm:bulletEnabled val="1"/>
        </dgm:presLayoutVars>
      </dgm:prSet>
      <dgm:spPr/>
    </dgm:pt>
  </dgm:ptLst>
  <dgm:cxnLst>
    <dgm:cxn modelId="{8222B000-F582-4CC0-A44C-6BA37970472B}" type="presOf" srcId="{6F1A2677-B70C-4791-AC58-CC3EB9194563}" destId="{FDE2967B-5909-4EEA-A404-1DC9C459D9F5}" srcOrd="0" destOrd="0" presId="urn:microsoft.com/office/officeart/2005/8/layout/default"/>
    <dgm:cxn modelId="{1FA2CB06-B9F2-4FA8-83A5-14F193872A49}" srcId="{1920A7E7-9A60-42E4-A121-19D7AFCB7B2E}" destId="{E44C0BAE-36A1-43C1-B577-704D69EED4B2}" srcOrd="3" destOrd="0" parTransId="{0FBE1DFD-5A28-400F-B6C4-17878EBDC098}" sibTransId="{19AE676D-910B-4E35-A03B-3B94004BF94D}"/>
    <dgm:cxn modelId="{CDEAE867-9968-4A84-8EA8-4D8D2F63EDB0}" type="presOf" srcId="{169DFB80-1209-482E-A914-562F7E100B4A}" destId="{69D53FBD-95D8-4675-A819-90FB44033B65}" srcOrd="0" destOrd="0" presId="urn:microsoft.com/office/officeart/2005/8/layout/default"/>
    <dgm:cxn modelId="{731CF192-D24B-4DA8-8AF6-D9BEB8CE932E}" srcId="{1920A7E7-9A60-42E4-A121-19D7AFCB7B2E}" destId="{169DFB80-1209-482E-A914-562F7E100B4A}" srcOrd="1" destOrd="0" parTransId="{A2720741-4AC4-42FA-ADA3-35F380F87ADD}" sibTransId="{92CF61DC-8B09-4BB2-B435-25CD23B6D6C8}"/>
    <dgm:cxn modelId="{F61173AB-D830-4DC5-B3BD-E7A30BED0B11}" srcId="{1920A7E7-9A60-42E4-A121-19D7AFCB7B2E}" destId="{F6D352E8-7FF6-40CE-8C31-EDE86599E1F9}" srcOrd="2" destOrd="0" parTransId="{9C32681D-1EBF-491D-AEFE-2F602886D35F}" sibTransId="{D407529B-01E0-4327-8CFB-422D8923FD37}"/>
    <dgm:cxn modelId="{17777CC4-FE73-48DD-9733-6B40641E89BA}" type="presOf" srcId="{1920A7E7-9A60-42E4-A121-19D7AFCB7B2E}" destId="{991C633B-AE55-44A1-954E-29AB381012A8}" srcOrd="0" destOrd="0" presId="urn:microsoft.com/office/officeart/2005/8/layout/default"/>
    <dgm:cxn modelId="{47284EE2-C910-4FD7-BA19-50870893C136}" srcId="{1920A7E7-9A60-42E4-A121-19D7AFCB7B2E}" destId="{6F1A2677-B70C-4791-AC58-CC3EB9194563}" srcOrd="0" destOrd="0" parTransId="{F0D4E945-254C-4819-AADF-072B66B12D2A}" sibTransId="{BFFD2BE6-0900-4567-BB3E-7DD95B773B61}"/>
    <dgm:cxn modelId="{E57340E7-7FBF-40A4-A0C9-AC4E2E54010F}" srcId="{1920A7E7-9A60-42E4-A121-19D7AFCB7B2E}" destId="{1A309468-1E19-4E22-AA82-F659BACE0123}" srcOrd="4" destOrd="0" parTransId="{BF869397-0205-49CA-8BB3-3B62AABFB624}" sibTransId="{3BD5740A-45F9-43B7-972A-226BDC07FDCC}"/>
    <dgm:cxn modelId="{2D731BEC-D0C5-467A-9536-D0EAB9D16B76}" type="presOf" srcId="{1A309468-1E19-4E22-AA82-F659BACE0123}" destId="{CB12F126-4A78-4A3B-BAD5-84D5CCDDCC84}" srcOrd="0" destOrd="0" presId="urn:microsoft.com/office/officeart/2005/8/layout/default"/>
    <dgm:cxn modelId="{19A1BDED-427A-40BA-AE58-E64C7B2EAC62}" type="presOf" srcId="{E44C0BAE-36A1-43C1-B577-704D69EED4B2}" destId="{81F0E2D6-DEE4-4E5A-A8FB-EADB7D34A908}" srcOrd="0" destOrd="0" presId="urn:microsoft.com/office/officeart/2005/8/layout/default"/>
    <dgm:cxn modelId="{47D718F4-40A1-4173-B85B-8EC1467C82E3}" type="presOf" srcId="{F6D352E8-7FF6-40CE-8C31-EDE86599E1F9}" destId="{6BB3E44A-7125-4CF2-B391-C34D0581D4C1}" srcOrd="0" destOrd="0" presId="urn:microsoft.com/office/officeart/2005/8/layout/default"/>
    <dgm:cxn modelId="{57BE17F4-92A6-45DB-B955-FB5F824570FF}" type="presParOf" srcId="{991C633B-AE55-44A1-954E-29AB381012A8}" destId="{FDE2967B-5909-4EEA-A404-1DC9C459D9F5}" srcOrd="0" destOrd="0" presId="urn:microsoft.com/office/officeart/2005/8/layout/default"/>
    <dgm:cxn modelId="{3E325015-B755-4BA9-90CB-FC29EA319F05}" type="presParOf" srcId="{991C633B-AE55-44A1-954E-29AB381012A8}" destId="{4B7194F5-4B58-403E-901F-BE67A3FD713A}" srcOrd="1" destOrd="0" presId="urn:microsoft.com/office/officeart/2005/8/layout/default"/>
    <dgm:cxn modelId="{57786977-5095-4EBE-95E8-ED658CEE218E}" type="presParOf" srcId="{991C633B-AE55-44A1-954E-29AB381012A8}" destId="{69D53FBD-95D8-4675-A819-90FB44033B65}" srcOrd="2" destOrd="0" presId="urn:microsoft.com/office/officeart/2005/8/layout/default"/>
    <dgm:cxn modelId="{3F245DBC-F0DC-4EB3-AF54-63B55DE205E0}" type="presParOf" srcId="{991C633B-AE55-44A1-954E-29AB381012A8}" destId="{8AF07D6B-4F23-418D-9CAE-2FDA894705DF}" srcOrd="3" destOrd="0" presId="urn:microsoft.com/office/officeart/2005/8/layout/default"/>
    <dgm:cxn modelId="{0C8340AC-88A2-4E64-A5B9-114CAD646F2B}" type="presParOf" srcId="{991C633B-AE55-44A1-954E-29AB381012A8}" destId="{6BB3E44A-7125-4CF2-B391-C34D0581D4C1}" srcOrd="4" destOrd="0" presId="urn:microsoft.com/office/officeart/2005/8/layout/default"/>
    <dgm:cxn modelId="{B80EF263-BFCD-498E-AF17-03A96C9E334E}" type="presParOf" srcId="{991C633B-AE55-44A1-954E-29AB381012A8}" destId="{7FCD3050-1B3D-4FFA-945E-6B36C311F728}" srcOrd="5" destOrd="0" presId="urn:microsoft.com/office/officeart/2005/8/layout/default"/>
    <dgm:cxn modelId="{C07211FF-879F-49B9-85AD-1992A464140E}" type="presParOf" srcId="{991C633B-AE55-44A1-954E-29AB381012A8}" destId="{81F0E2D6-DEE4-4E5A-A8FB-EADB7D34A908}" srcOrd="6" destOrd="0" presId="urn:microsoft.com/office/officeart/2005/8/layout/default"/>
    <dgm:cxn modelId="{6B8B3037-622C-4AA2-A2C6-C5A394E096D5}" type="presParOf" srcId="{991C633B-AE55-44A1-954E-29AB381012A8}" destId="{BD9D88CF-E1A3-4317-8F9A-0909D1090F06}" srcOrd="7" destOrd="0" presId="urn:microsoft.com/office/officeart/2005/8/layout/default"/>
    <dgm:cxn modelId="{78F9F9AE-B28C-4A69-A968-D829109245B2}" type="presParOf" srcId="{991C633B-AE55-44A1-954E-29AB381012A8}" destId="{CB12F126-4A78-4A3B-BAD5-84D5CCDDCC8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0F33D-5B11-4B29-9BE0-08E1A9DCBD5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20683-F7E8-401F-8E93-09DABA0879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Patients: Fear of offending doctors, lack of awareness.</a:t>
          </a:r>
        </a:p>
      </dgm:t>
    </dgm:pt>
    <dgm:pt modelId="{9159CDE5-4FAA-4378-A3A3-26DD3322F26F}" type="parTrans" cxnId="{4BCEA73B-B693-4637-A334-C0C941A68CCE}">
      <dgm:prSet/>
      <dgm:spPr/>
      <dgm:t>
        <a:bodyPr/>
        <a:lstStyle/>
        <a:p>
          <a:endParaRPr lang="en-US"/>
        </a:p>
      </dgm:t>
    </dgm:pt>
    <dgm:pt modelId="{61FC6763-3EC9-4A18-8E4D-7217E0A1D9B9}" type="sibTrans" cxnId="{4BCEA73B-B693-4637-A334-C0C941A68CCE}">
      <dgm:prSet/>
      <dgm:spPr/>
      <dgm:t>
        <a:bodyPr/>
        <a:lstStyle/>
        <a:p>
          <a:endParaRPr lang="en-US"/>
        </a:p>
      </dgm:t>
    </dgm:pt>
    <dgm:pt modelId="{B6CFDA5D-C535-4F6E-BFE0-CBBD1D947E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Healthcare Professionals: Legal risks, workload issues.</a:t>
          </a:r>
        </a:p>
      </dgm:t>
    </dgm:pt>
    <dgm:pt modelId="{7C18056E-2E16-4CF2-80DE-C6A15F139261}" type="parTrans" cxnId="{4CACD465-259E-48C5-9036-6BA356464ED2}">
      <dgm:prSet/>
      <dgm:spPr/>
      <dgm:t>
        <a:bodyPr/>
        <a:lstStyle/>
        <a:p>
          <a:endParaRPr lang="en-US"/>
        </a:p>
      </dgm:t>
    </dgm:pt>
    <dgm:pt modelId="{258AE259-6073-475B-8C76-DEFD6C291AA1}" type="sibTrans" cxnId="{4CACD465-259E-48C5-9036-6BA356464ED2}">
      <dgm:prSet/>
      <dgm:spPr/>
      <dgm:t>
        <a:bodyPr/>
        <a:lstStyle/>
        <a:p>
          <a:endParaRPr lang="en-US"/>
        </a:p>
      </dgm:t>
    </dgm:pt>
    <dgm:pt modelId="{5E096A01-3F35-424B-93C0-8A716FE407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Solutions: Building trust, encouraging transparency.</a:t>
          </a:r>
        </a:p>
      </dgm:t>
    </dgm:pt>
    <dgm:pt modelId="{A597166C-2BB0-4E92-AA71-9A7682630ABC}" type="parTrans" cxnId="{DE825059-7256-43B2-BF16-85303BA384AC}">
      <dgm:prSet/>
      <dgm:spPr/>
      <dgm:t>
        <a:bodyPr/>
        <a:lstStyle/>
        <a:p>
          <a:endParaRPr lang="en-US"/>
        </a:p>
      </dgm:t>
    </dgm:pt>
    <dgm:pt modelId="{C3EC5BC9-B9BA-4619-BB9F-304BB8F81C11}" type="sibTrans" cxnId="{DE825059-7256-43B2-BF16-85303BA384AC}">
      <dgm:prSet/>
      <dgm:spPr/>
      <dgm:t>
        <a:bodyPr/>
        <a:lstStyle/>
        <a:p>
          <a:endParaRPr lang="en-US"/>
        </a:p>
      </dgm:t>
    </dgm:pt>
    <dgm:pt modelId="{C89FECF9-9992-4A00-A59C-051BDE48B50B}" type="pres">
      <dgm:prSet presAssocID="{09C0F33D-5B11-4B29-9BE0-08E1A9DCBD55}" presName="root" presStyleCnt="0">
        <dgm:presLayoutVars>
          <dgm:dir/>
          <dgm:resizeHandles val="exact"/>
        </dgm:presLayoutVars>
      </dgm:prSet>
      <dgm:spPr/>
    </dgm:pt>
    <dgm:pt modelId="{C2BE924D-753E-4DBE-B291-08FD3A1FF628}" type="pres">
      <dgm:prSet presAssocID="{A6220683-F7E8-401F-8E93-09DABA0879BD}" presName="compNode" presStyleCnt="0"/>
      <dgm:spPr/>
    </dgm:pt>
    <dgm:pt modelId="{75DB4C3C-F1FC-4F8C-AC86-7EB9F83E3B76}" type="pres">
      <dgm:prSet presAssocID="{A6220683-F7E8-401F-8E93-09DABA0879BD}" presName="bgRect" presStyleLbl="bgShp" presStyleIdx="0" presStyleCnt="3"/>
      <dgm:spPr/>
    </dgm:pt>
    <dgm:pt modelId="{20D0EE34-8A8A-4EB1-A036-4AB527F96C57}" type="pres">
      <dgm:prSet presAssocID="{A6220683-F7E8-401F-8E93-09DABA0879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9AA27CAA-53E2-4DD7-A360-9EBB242EEF49}" type="pres">
      <dgm:prSet presAssocID="{A6220683-F7E8-401F-8E93-09DABA0879BD}" presName="spaceRect" presStyleCnt="0"/>
      <dgm:spPr/>
    </dgm:pt>
    <dgm:pt modelId="{F17E11BC-14D4-4555-B551-7B1423C8E33C}" type="pres">
      <dgm:prSet presAssocID="{A6220683-F7E8-401F-8E93-09DABA0879BD}" presName="parTx" presStyleLbl="revTx" presStyleIdx="0" presStyleCnt="3">
        <dgm:presLayoutVars>
          <dgm:chMax val="0"/>
          <dgm:chPref val="0"/>
        </dgm:presLayoutVars>
      </dgm:prSet>
      <dgm:spPr/>
    </dgm:pt>
    <dgm:pt modelId="{859CDACE-CBF5-4250-9A75-8422C8AB29DD}" type="pres">
      <dgm:prSet presAssocID="{61FC6763-3EC9-4A18-8E4D-7217E0A1D9B9}" presName="sibTrans" presStyleCnt="0"/>
      <dgm:spPr/>
    </dgm:pt>
    <dgm:pt modelId="{721A7D3F-CE2E-49CE-A94C-9B100C399ECC}" type="pres">
      <dgm:prSet presAssocID="{B6CFDA5D-C535-4F6E-BFE0-CBBD1D947EEE}" presName="compNode" presStyleCnt="0"/>
      <dgm:spPr/>
    </dgm:pt>
    <dgm:pt modelId="{5B8A087D-E23B-4A39-9F6E-263B1A3D326F}" type="pres">
      <dgm:prSet presAssocID="{B6CFDA5D-C535-4F6E-BFE0-CBBD1D947EEE}" presName="bgRect" presStyleLbl="bgShp" presStyleIdx="1" presStyleCnt="3"/>
      <dgm:spPr/>
    </dgm:pt>
    <dgm:pt modelId="{6553A190-670C-4840-9DBA-A04F2366A619}" type="pres">
      <dgm:prSet presAssocID="{B6CFDA5D-C535-4F6E-BFE0-CBBD1D947EE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F481941-8DCB-4D47-89AE-4861D2E89B40}" type="pres">
      <dgm:prSet presAssocID="{B6CFDA5D-C535-4F6E-BFE0-CBBD1D947EEE}" presName="spaceRect" presStyleCnt="0"/>
      <dgm:spPr/>
    </dgm:pt>
    <dgm:pt modelId="{DFA884A3-E1A0-4D9D-8589-A488164EC051}" type="pres">
      <dgm:prSet presAssocID="{B6CFDA5D-C535-4F6E-BFE0-CBBD1D947EEE}" presName="parTx" presStyleLbl="revTx" presStyleIdx="1" presStyleCnt="3">
        <dgm:presLayoutVars>
          <dgm:chMax val="0"/>
          <dgm:chPref val="0"/>
        </dgm:presLayoutVars>
      </dgm:prSet>
      <dgm:spPr/>
    </dgm:pt>
    <dgm:pt modelId="{4668D000-A906-4AEB-B058-393BBF1BA1F7}" type="pres">
      <dgm:prSet presAssocID="{258AE259-6073-475B-8C76-DEFD6C291AA1}" presName="sibTrans" presStyleCnt="0"/>
      <dgm:spPr/>
    </dgm:pt>
    <dgm:pt modelId="{6B836C3A-3867-4CA3-9FD2-AFA197A080CF}" type="pres">
      <dgm:prSet presAssocID="{5E096A01-3F35-424B-93C0-8A716FE407CB}" presName="compNode" presStyleCnt="0"/>
      <dgm:spPr/>
    </dgm:pt>
    <dgm:pt modelId="{12DE330C-3BE6-44E4-A054-4AD4C4DE6272}" type="pres">
      <dgm:prSet presAssocID="{5E096A01-3F35-424B-93C0-8A716FE407CB}" presName="bgRect" presStyleLbl="bgShp" presStyleIdx="2" presStyleCnt="3"/>
      <dgm:spPr/>
    </dgm:pt>
    <dgm:pt modelId="{2A6DCD68-2F2C-4AA6-9129-DE4C57C6249B}" type="pres">
      <dgm:prSet presAssocID="{5E096A01-3F35-424B-93C0-8A716FE407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B3F81DE-96E6-436F-86A1-E264211EBEE9}" type="pres">
      <dgm:prSet presAssocID="{5E096A01-3F35-424B-93C0-8A716FE407CB}" presName="spaceRect" presStyleCnt="0"/>
      <dgm:spPr/>
    </dgm:pt>
    <dgm:pt modelId="{F7A7B401-2C34-4633-A777-E2BF5B774ED7}" type="pres">
      <dgm:prSet presAssocID="{5E096A01-3F35-424B-93C0-8A716FE407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BCEA73B-B693-4637-A334-C0C941A68CCE}" srcId="{09C0F33D-5B11-4B29-9BE0-08E1A9DCBD55}" destId="{A6220683-F7E8-401F-8E93-09DABA0879BD}" srcOrd="0" destOrd="0" parTransId="{9159CDE5-4FAA-4378-A3A3-26DD3322F26F}" sibTransId="{61FC6763-3EC9-4A18-8E4D-7217E0A1D9B9}"/>
    <dgm:cxn modelId="{D9E0C03E-CB93-42B1-A2E7-EC72F2F48646}" type="presOf" srcId="{09C0F33D-5B11-4B29-9BE0-08E1A9DCBD55}" destId="{C89FECF9-9992-4A00-A59C-051BDE48B50B}" srcOrd="0" destOrd="0" presId="urn:microsoft.com/office/officeart/2018/2/layout/IconVerticalSolidList"/>
    <dgm:cxn modelId="{4CACD465-259E-48C5-9036-6BA356464ED2}" srcId="{09C0F33D-5B11-4B29-9BE0-08E1A9DCBD55}" destId="{B6CFDA5D-C535-4F6E-BFE0-CBBD1D947EEE}" srcOrd="1" destOrd="0" parTransId="{7C18056E-2E16-4CF2-80DE-C6A15F139261}" sibTransId="{258AE259-6073-475B-8C76-DEFD6C291AA1}"/>
    <dgm:cxn modelId="{DE825059-7256-43B2-BF16-85303BA384AC}" srcId="{09C0F33D-5B11-4B29-9BE0-08E1A9DCBD55}" destId="{5E096A01-3F35-424B-93C0-8A716FE407CB}" srcOrd="2" destOrd="0" parTransId="{A597166C-2BB0-4E92-AA71-9A7682630ABC}" sibTransId="{C3EC5BC9-B9BA-4619-BB9F-304BB8F81C11}"/>
    <dgm:cxn modelId="{4874D287-2529-4FAD-A807-46CEA18C367F}" type="presOf" srcId="{5E096A01-3F35-424B-93C0-8A716FE407CB}" destId="{F7A7B401-2C34-4633-A777-E2BF5B774ED7}" srcOrd="0" destOrd="0" presId="urn:microsoft.com/office/officeart/2018/2/layout/IconVerticalSolidList"/>
    <dgm:cxn modelId="{0C95F2B6-A081-4621-BB78-6C2A6FA5082E}" type="presOf" srcId="{B6CFDA5D-C535-4F6E-BFE0-CBBD1D947EEE}" destId="{DFA884A3-E1A0-4D9D-8589-A488164EC051}" srcOrd="0" destOrd="0" presId="urn:microsoft.com/office/officeart/2018/2/layout/IconVerticalSolidList"/>
    <dgm:cxn modelId="{EC9300D0-459B-46BF-AF72-6202DD418825}" type="presOf" srcId="{A6220683-F7E8-401F-8E93-09DABA0879BD}" destId="{F17E11BC-14D4-4555-B551-7B1423C8E33C}" srcOrd="0" destOrd="0" presId="urn:microsoft.com/office/officeart/2018/2/layout/IconVerticalSolidList"/>
    <dgm:cxn modelId="{27F9A4F5-325A-45B9-AD1F-33A4F298CA89}" type="presParOf" srcId="{C89FECF9-9992-4A00-A59C-051BDE48B50B}" destId="{C2BE924D-753E-4DBE-B291-08FD3A1FF628}" srcOrd="0" destOrd="0" presId="urn:microsoft.com/office/officeart/2018/2/layout/IconVerticalSolidList"/>
    <dgm:cxn modelId="{3E47FCAF-0A6E-42E6-898A-96DF35D73ED2}" type="presParOf" srcId="{C2BE924D-753E-4DBE-B291-08FD3A1FF628}" destId="{75DB4C3C-F1FC-4F8C-AC86-7EB9F83E3B76}" srcOrd="0" destOrd="0" presId="urn:microsoft.com/office/officeart/2018/2/layout/IconVerticalSolidList"/>
    <dgm:cxn modelId="{0AA0669F-6844-4681-882F-F30B07090563}" type="presParOf" srcId="{C2BE924D-753E-4DBE-B291-08FD3A1FF628}" destId="{20D0EE34-8A8A-4EB1-A036-4AB527F96C57}" srcOrd="1" destOrd="0" presId="urn:microsoft.com/office/officeart/2018/2/layout/IconVerticalSolidList"/>
    <dgm:cxn modelId="{1EC8438E-4212-4A13-9401-F855D4F6BF4F}" type="presParOf" srcId="{C2BE924D-753E-4DBE-B291-08FD3A1FF628}" destId="{9AA27CAA-53E2-4DD7-A360-9EBB242EEF49}" srcOrd="2" destOrd="0" presId="urn:microsoft.com/office/officeart/2018/2/layout/IconVerticalSolidList"/>
    <dgm:cxn modelId="{B0213C86-0C82-4B50-9411-CF44A756BDF5}" type="presParOf" srcId="{C2BE924D-753E-4DBE-B291-08FD3A1FF628}" destId="{F17E11BC-14D4-4555-B551-7B1423C8E33C}" srcOrd="3" destOrd="0" presId="urn:microsoft.com/office/officeart/2018/2/layout/IconVerticalSolidList"/>
    <dgm:cxn modelId="{A533F720-067D-4288-BBA2-9155FEC88A20}" type="presParOf" srcId="{C89FECF9-9992-4A00-A59C-051BDE48B50B}" destId="{859CDACE-CBF5-4250-9A75-8422C8AB29DD}" srcOrd="1" destOrd="0" presId="urn:microsoft.com/office/officeart/2018/2/layout/IconVerticalSolidList"/>
    <dgm:cxn modelId="{649C6728-A86A-4669-B93A-AA7600BF63AA}" type="presParOf" srcId="{C89FECF9-9992-4A00-A59C-051BDE48B50B}" destId="{721A7D3F-CE2E-49CE-A94C-9B100C399ECC}" srcOrd="2" destOrd="0" presId="urn:microsoft.com/office/officeart/2018/2/layout/IconVerticalSolidList"/>
    <dgm:cxn modelId="{2CA371BE-AA3D-4420-9472-DEFDBE05ED1C}" type="presParOf" srcId="{721A7D3F-CE2E-49CE-A94C-9B100C399ECC}" destId="{5B8A087D-E23B-4A39-9F6E-263B1A3D326F}" srcOrd="0" destOrd="0" presId="urn:microsoft.com/office/officeart/2018/2/layout/IconVerticalSolidList"/>
    <dgm:cxn modelId="{248C4086-807B-47C1-9A35-4FFB9657B1D3}" type="presParOf" srcId="{721A7D3F-CE2E-49CE-A94C-9B100C399ECC}" destId="{6553A190-670C-4840-9DBA-A04F2366A619}" srcOrd="1" destOrd="0" presId="urn:microsoft.com/office/officeart/2018/2/layout/IconVerticalSolidList"/>
    <dgm:cxn modelId="{20A5323E-2DCF-43B6-BC51-8F456F3526CA}" type="presParOf" srcId="{721A7D3F-CE2E-49CE-A94C-9B100C399ECC}" destId="{4F481941-8DCB-4D47-89AE-4861D2E89B40}" srcOrd="2" destOrd="0" presId="urn:microsoft.com/office/officeart/2018/2/layout/IconVerticalSolidList"/>
    <dgm:cxn modelId="{E8806E16-5DD8-4F1C-ABA3-BF8499E4B6FF}" type="presParOf" srcId="{721A7D3F-CE2E-49CE-A94C-9B100C399ECC}" destId="{DFA884A3-E1A0-4D9D-8589-A488164EC051}" srcOrd="3" destOrd="0" presId="urn:microsoft.com/office/officeart/2018/2/layout/IconVerticalSolidList"/>
    <dgm:cxn modelId="{0EB23322-C965-46B9-8E73-4A1FA6E35B50}" type="presParOf" srcId="{C89FECF9-9992-4A00-A59C-051BDE48B50B}" destId="{4668D000-A906-4AEB-B058-393BBF1BA1F7}" srcOrd="3" destOrd="0" presId="urn:microsoft.com/office/officeart/2018/2/layout/IconVerticalSolidList"/>
    <dgm:cxn modelId="{6FEEE21A-D488-4F34-9ABC-66ADBB9366C4}" type="presParOf" srcId="{C89FECF9-9992-4A00-A59C-051BDE48B50B}" destId="{6B836C3A-3867-4CA3-9FD2-AFA197A080CF}" srcOrd="4" destOrd="0" presId="urn:microsoft.com/office/officeart/2018/2/layout/IconVerticalSolidList"/>
    <dgm:cxn modelId="{FD4DD23D-1811-4BED-A604-A8A34B82A8C3}" type="presParOf" srcId="{6B836C3A-3867-4CA3-9FD2-AFA197A080CF}" destId="{12DE330C-3BE6-44E4-A054-4AD4C4DE6272}" srcOrd="0" destOrd="0" presId="urn:microsoft.com/office/officeart/2018/2/layout/IconVerticalSolidList"/>
    <dgm:cxn modelId="{0904442D-5873-43E6-B45C-273C04990EC9}" type="presParOf" srcId="{6B836C3A-3867-4CA3-9FD2-AFA197A080CF}" destId="{2A6DCD68-2F2C-4AA6-9129-DE4C57C6249B}" srcOrd="1" destOrd="0" presId="urn:microsoft.com/office/officeart/2018/2/layout/IconVerticalSolidList"/>
    <dgm:cxn modelId="{0E871722-993D-48DA-8449-D8E28E9A77B1}" type="presParOf" srcId="{6B836C3A-3867-4CA3-9FD2-AFA197A080CF}" destId="{3B3F81DE-96E6-436F-86A1-E264211EBEE9}" srcOrd="2" destOrd="0" presId="urn:microsoft.com/office/officeart/2018/2/layout/IconVerticalSolidList"/>
    <dgm:cxn modelId="{EF92D65C-D2C7-4D3E-9EC7-B4F9F74A065C}" type="presParOf" srcId="{6B836C3A-3867-4CA3-9FD2-AFA197A080CF}" destId="{F7A7B401-2C34-4633-A777-E2BF5B774E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15F6B3-1272-4360-9625-19050E8B530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824B74A-05D0-4161-BA57-05F390F179F9}">
      <dgm:prSet/>
      <dgm:spPr/>
      <dgm:t>
        <a:bodyPr/>
        <a:lstStyle/>
        <a:p>
          <a:r>
            <a:rPr lang="en-IN"/>
            <a:t>Communication &amp; Awareness</a:t>
          </a:r>
          <a:endParaRPr lang="en-US"/>
        </a:p>
      </dgm:t>
    </dgm:pt>
    <dgm:pt modelId="{D6FC321E-50AA-428D-B225-F62DB8768AC4}" type="parTrans" cxnId="{ED1AAFCD-D459-4C37-BB02-542AE0D36CD9}">
      <dgm:prSet/>
      <dgm:spPr/>
      <dgm:t>
        <a:bodyPr/>
        <a:lstStyle/>
        <a:p>
          <a:endParaRPr lang="en-US"/>
        </a:p>
      </dgm:t>
    </dgm:pt>
    <dgm:pt modelId="{339D886C-A646-44B1-A5DE-E6AEDA788508}" type="sibTrans" cxnId="{ED1AAFCD-D459-4C37-BB02-542AE0D36CD9}">
      <dgm:prSet/>
      <dgm:spPr/>
      <dgm:t>
        <a:bodyPr/>
        <a:lstStyle/>
        <a:p>
          <a:endParaRPr lang="en-US"/>
        </a:p>
      </dgm:t>
    </dgm:pt>
    <dgm:pt modelId="{F4528926-C55A-4040-92FC-EC90D2E391B3}">
      <dgm:prSet/>
      <dgm:spPr/>
      <dgm:t>
        <a:bodyPr/>
        <a:lstStyle/>
        <a:p>
          <a:r>
            <a:rPr lang="en-IN"/>
            <a:t>Ask about medications, procedures and risks</a:t>
          </a:r>
          <a:endParaRPr lang="en-US"/>
        </a:p>
      </dgm:t>
    </dgm:pt>
    <dgm:pt modelId="{34F5F81F-8CCC-4A1A-A16C-A276CF34AE4D}" type="parTrans" cxnId="{D776A273-B642-4829-9C45-327EDFF6FF7D}">
      <dgm:prSet/>
      <dgm:spPr/>
      <dgm:t>
        <a:bodyPr/>
        <a:lstStyle/>
        <a:p>
          <a:endParaRPr lang="en-US"/>
        </a:p>
      </dgm:t>
    </dgm:pt>
    <dgm:pt modelId="{EF30F870-9E54-4361-9B6D-64F6672CE475}" type="sibTrans" cxnId="{D776A273-B642-4829-9C45-327EDFF6FF7D}">
      <dgm:prSet/>
      <dgm:spPr/>
      <dgm:t>
        <a:bodyPr/>
        <a:lstStyle/>
        <a:p>
          <a:endParaRPr lang="en-US"/>
        </a:p>
      </dgm:t>
    </dgm:pt>
    <dgm:pt modelId="{883F8F27-ED6A-41EF-9775-EC4BDBB4D35F}">
      <dgm:prSet/>
      <dgm:spPr/>
      <dgm:t>
        <a:bodyPr/>
        <a:lstStyle/>
        <a:p>
          <a:r>
            <a:rPr lang="en-IN"/>
            <a:t>Verify identity before any treatment or surgery</a:t>
          </a:r>
          <a:endParaRPr lang="en-US"/>
        </a:p>
      </dgm:t>
    </dgm:pt>
    <dgm:pt modelId="{8D9E80A1-6C6E-43DC-9E19-D8BC7AF06DE0}" type="parTrans" cxnId="{034A7A6B-3F62-4671-9807-BBF8FAE69E96}">
      <dgm:prSet/>
      <dgm:spPr/>
      <dgm:t>
        <a:bodyPr/>
        <a:lstStyle/>
        <a:p>
          <a:endParaRPr lang="en-US"/>
        </a:p>
      </dgm:t>
    </dgm:pt>
    <dgm:pt modelId="{E68DD0B4-AADF-4583-978B-99EAA27BD2FE}" type="sibTrans" cxnId="{034A7A6B-3F62-4671-9807-BBF8FAE69E96}">
      <dgm:prSet/>
      <dgm:spPr/>
      <dgm:t>
        <a:bodyPr/>
        <a:lstStyle/>
        <a:p>
          <a:endParaRPr lang="en-US"/>
        </a:p>
      </dgm:t>
    </dgm:pt>
    <dgm:pt modelId="{532FBCAA-8E78-474C-9AE9-1B24DD8C0AFC}">
      <dgm:prSet/>
      <dgm:spPr/>
      <dgm:t>
        <a:bodyPr/>
        <a:lstStyle/>
        <a:p>
          <a:r>
            <a:rPr lang="en-IN"/>
            <a:t>Following treatment plans &amp; Compliance</a:t>
          </a:r>
          <a:endParaRPr lang="en-US"/>
        </a:p>
      </dgm:t>
    </dgm:pt>
    <dgm:pt modelId="{7054AEEB-4124-491C-BEE3-EF23ED3C3ABE}" type="parTrans" cxnId="{FCD887EC-D851-4463-8F0D-2C71928A1294}">
      <dgm:prSet/>
      <dgm:spPr/>
      <dgm:t>
        <a:bodyPr/>
        <a:lstStyle/>
        <a:p>
          <a:endParaRPr lang="en-US"/>
        </a:p>
      </dgm:t>
    </dgm:pt>
    <dgm:pt modelId="{FCD61F3F-36D1-41CE-8D45-0AEB8FF9103A}" type="sibTrans" cxnId="{FCD887EC-D851-4463-8F0D-2C71928A1294}">
      <dgm:prSet/>
      <dgm:spPr/>
      <dgm:t>
        <a:bodyPr/>
        <a:lstStyle/>
        <a:p>
          <a:endParaRPr lang="en-US"/>
        </a:p>
      </dgm:t>
    </dgm:pt>
    <dgm:pt modelId="{6C077A4A-39C1-41AD-971B-DA75A0FAF95B}">
      <dgm:prSet/>
      <dgm:spPr/>
      <dgm:t>
        <a:bodyPr/>
        <a:lstStyle/>
        <a:p>
          <a:r>
            <a:rPr lang="en-IN"/>
            <a:t>Maintain personal health records</a:t>
          </a:r>
          <a:endParaRPr lang="en-US"/>
        </a:p>
      </dgm:t>
    </dgm:pt>
    <dgm:pt modelId="{C09F921F-0BAF-4F26-A8A8-03629B4221A9}" type="parTrans" cxnId="{AED945F5-FCFE-4161-A31A-712CAE1412E1}">
      <dgm:prSet/>
      <dgm:spPr/>
      <dgm:t>
        <a:bodyPr/>
        <a:lstStyle/>
        <a:p>
          <a:endParaRPr lang="en-US"/>
        </a:p>
      </dgm:t>
    </dgm:pt>
    <dgm:pt modelId="{12E3F2C6-7BBF-4395-AD12-DE636C023113}" type="sibTrans" cxnId="{AED945F5-FCFE-4161-A31A-712CAE1412E1}">
      <dgm:prSet/>
      <dgm:spPr/>
      <dgm:t>
        <a:bodyPr/>
        <a:lstStyle/>
        <a:p>
          <a:endParaRPr lang="en-US"/>
        </a:p>
      </dgm:t>
    </dgm:pt>
    <dgm:pt modelId="{ED0628D0-F205-4023-B860-6FAB1476DEC4}">
      <dgm:prSet/>
      <dgm:spPr/>
      <dgm:t>
        <a:bodyPr/>
        <a:lstStyle/>
        <a:p>
          <a:r>
            <a:rPr lang="en-IN"/>
            <a:t>Adhere to doctor’s advice &amp; medication schedules</a:t>
          </a:r>
          <a:endParaRPr lang="en-US"/>
        </a:p>
      </dgm:t>
    </dgm:pt>
    <dgm:pt modelId="{D946DC04-38BF-4D8F-9296-3E3A817AF34A}" type="parTrans" cxnId="{941832D2-C6CE-4BA1-95B9-62077FDA5038}">
      <dgm:prSet/>
      <dgm:spPr/>
      <dgm:t>
        <a:bodyPr/>
        <a:lstStyle/>
        <a:p>
          <a:endParaRPr lang="en-US"/>
        </a:p>
      </dgm:t>
    </dgm:pt>
    <dgm:pt modelId="{FA6C41B1-5B45-415E-83B9-5F2E7F6410AC}" type="sibTrans" cxnId="{941832D2-C6CE-4BA1-95B9-62077FDA5038}">
      <dgm:prSet/>
      <dgm:spPr/>
      <dgm:t>
        <a:bodyPr/>
        <a:lstStyle/>
        <a:p>
          <a:endParaRPr lang="en-US"/>
        </a:p>
      </dgm:t>
    </dgm:pt>
    <dgm:pt modelId="{E8571203-97E1-410E-85C4-1A4828A7B490}">
      <dgm:prSet/>
      <dgm:spPr/>
      <dgm:t>
        <a:bodyPr/>
        <a:lstStyle/>
        <a:p>
          <a:r>
            <a:rPr lang="en-IN"/>
            <a:t>Reporting errors &amp; Seeking redressals</a:t>
          </a:r>
          <a:endParaRPr lang="en-US"/>
        </a:p>
      </dgm:t>
    </dgm:pt>
    <dgm:pt modelId="{C49FCD8C-55B8-4A58-A631-34A2BE8496C0}" type="parTrans" cxnId="{520E1D5C-998E-49B8-B115-121C443E6353}">
      <dgm:prSet/>
      <dgm:spPr/>
      <dgm:t>
        <a:bodyPr/>
        <a:lstStyle/>
        <a:p>
          <a:endParaRPr lang="en-US"/>
        </a:p>
      </dgm:t>
    </dgm:pt>
    <dgm:pt modelId="{01B6F03A-45F0-4D17-BC42-04381F0D5F37}" type="sibTrans" cxnId="{520E1D5C-998E-49B8-B115-121C443E6353}">
      <dgm:prSet/>
      <dgm:spPr/>
      <dgm:t>
        <a:bodyPr/>
        <a:lstStyle/>
        <a:p>
          <a:endParaRPr lang="en-US"/>
        </a:p>
      </dgm:t>
    </dgm:pt>
    <dgm:pt modelId="{911548C3-423E-4A1A-863B-B7ECF713A5A7}">
      <dgm:prSet/>
      <dgm:spPr/>
      <dgm:t>
        <a:bodyPr/>
        <a:lstStyle/>
        <a:p>
          <a:r>
            <a:rPr lang="en-IN"/>
            <a:t>Use hospital grievance Cells, NABH Portal</a:t>
          </a:r>
          <a:endParaRPr lang="en-US"/>
        </a:p>
      </dgm:t>
    </dgm:pt>
    <dgm:pt modelId="{A4926476-2AFE-4162-A69A-D5E0B38B42ED}" type="parTrans" cxnId="{4762E17D-D400-441C-9E09-981F561FD70C}">
      <dgm:prSet/>
      <dgm:spPr/>
      <dgm:t>
        <a:bodyPr/>
        <a:lstStyle/>
        <a:p>
          <a:endParaRPr lang="en-US"/>
        </a:p>
      </dgm:t>
    </dgm:pt>
    <dgm:pt modelId="{5C3579E1-F87E-4384-8730-ADE74DC0B8D6}" type="sibTrans" cxnId="{4762E17D-D400-441C-9E09-981F561FD70C}">
      <dgm:prSet/>
      <dgm:spPr/>
      <dgm:t>
        <a:bodyPr/>
        <a:lstStyle/>
        <a:p>
          <a:endParaRPr lang="en-US"/>
        </a:p>
      </dgm:t>
    </dgm:pt>
    <dgm:pt modelId="{AC077786-28F5-41B0-B6B3-C451A90F164C}" type="pres">
      <dgm:prSet presAssocID="{0C15F6B3-1272-4360-9625-19050E8B5307}" presName="linear" presStyleCnt="0">
        <dgm:presLayoutVars>
          <dgm:dir/>
          <dgm:animLvl val="lvl"/>
          <dgm:resizeHandles val="exact"/>
        </dgm:presLayoutVars>
      </dgm:prSet>
      <dgm:spPr/>
    </dgm:pt>
    <dgm:pt modelId="{98DA6318-F53C-4EFC-8FAA-EEE88D2487AB}" type="pres">
      <dgm:prSet presAssocID="{2824B74A-05D0-4161-BA57-05F390F179F9}" presName="parentLin" presStyleCnt="0"/>
      <dgm:spPr/>
    </dgm:pt>
    <dgm:pt modelId="{E30924E7-81A3-49C5-99E2-B742BEAF4399}" type="pres">
      <dgm:prSet presAssocID="{2824B74A-05D0-4161-BA57-05F390F179F9}" presName="parentLeftMargin" presStyleLbl="node1" presStyleIdx="0" presStyleCnt="3"/>
      <dgm:spPr/>
    </dgm:pt>
    <dgm:pt modelId="{1BF40121-6FEB-49F9-9C46-2028A7F2500C}" type="pres">
      <dgm:prSet presAssocID="{2824B74A-05D0-4161-BA57-05F390F179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2F47DE-71FA-4353-9350-18D75864F82D}" type="pres">
      <dgm:prSet presAssocID="{2824B74A-05D0-4161-BA57-05F390F179F9}" presName="negativeSpace" presStyleCnt="0"/>
      <dgm:spPr/>
    </dgm:pt>
    <dgm:pt modelId="{E443D88D-B94A-4123-AAA0-2B7D5E6ACC1F}" type="pres">
      <dgm:prSet presAssocID="{2824B74A-05D0-4161-BA57-05F390F179F9}" presName="childText" presStyleLbl="conFgAcc1" presStyleIdx="0" presStyleCnt="3">
        <dgm:presLayoutVars>
          <dgm:bulletEnabled val="1"/>
        </dgm:presLayoutVars>
      </dgm:prSet>
      <dgm:spPr/>
    </dgm:pt>
    <dgm:pt modelId="{15B443D8-FC5E-4621-AA48-314821D41372}" type="pres">
      <dgm:prSet presAssocID="{339D886C-A646-44B1-A5DE-E6AEDA788508}" presName="spaceBetweenRectangles" presStyleCnt="0"/>
      <dgm:spPr/>
    </dgm:pt>
    <dgm:pt modelId="{B2755070-F6B6-49C9-BDC4-E4AAB87018E4}" type="pres">
      <dgm:prSet presAssocID="{532FBCAA-8E78-474C-9AE9-1B24DD8C0AFC}" presName="parentLin" presStyleCnt="0"/>
      <dgm:spPr/>
    </dgm:pt>
    <dgm:pt modelId="{01CADDA0-CD49-41A8-AFA6-315B7D804693}" type="pres">
      <dgm:prSet presAssocID="{532FBCAA-8E78-474C-9AE9-1B24DD8C0AFC}" presName="parentLeftMargin" presStyleLbl="node1" presStyleIdx="0" presStyleCnt="3"/>
      <dgm:spPr/>
    </dgm:pt>
    <dgm:pt modelId="{46B9EC28-E63B-4F8D-9BA1-E24616E4F0EE}" type="pres">
      <dgm:prSet presAssocID="{532FBCAA-8E78-474C-9AE9-1B24DD8C0A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B36369-C00B-4E17-9F51-11A71D1F57C3}" type="pres">
      <dgm:prSet presAssocID="{532FBCAA-8E78-474C-9AE9-1B24DD8C0AFC}" presName="negativeSpace" presStyleCnt="0"/>
      <dgm:spPr/>
    </dgm:pt>
    <dgm:pt modelId="{92E84BE5-51D3-406E-8E6D-03CA6FCB63D5}" type="pres">
      <dgm:prSet presAssocID="{532FBCAA-8E78-474C-9AE9-1B24DD8C0AFC}" presName="childText" presStyleLbl="conFgAcc1" presStyleIdx="1" presStyleCnt="3">
        <dgm:presLayoutVars>
          <dgm:bulletEnabled val="1"/>
        </dgm:presLayoutVars>
      </dgm:prSet>
      <dgm:spPr/>
    </dgm:pt>
    <dgm:pt modelId="{28F43870-E8E8-4E6E-93D2-D32D3E6B2C9C}" type="pres">
      <dgm:prSet presAssocID="{FCD61F3F-36D1-41CE-8D45-0AEB8FF9103A}" presName="spaceBetweenRectangles" presStyleCnt="0"/>
      <dgm:spPr/>
    </dgm:pt>
    <dgm:pt modelId="{FB46E788-717B-4012-A45E-7EB61ADAFE0A}" type="pres">
      <dgm:prSet presAssocID="{E8571203-97E1-410E-85C4-1A4828A7B490}" presName="parentLin" presStyleCnt="0"/>
      <dgm:spPr/>
    </dgm:pt>
    <dgm:pt modelId="{2FF2DD4D-4A1D-415D-9BB9-E48F5AD89BC5}" type="pres">
      <dgm:prSet presAssocID="{E8571203-97E1-410E-85C4-1A4828A7B490}" presName="parentLeftMargin" presStyleLbl="node1" presStyleIdx="1" presStyleCnt="3"/>
      <dgm:spPr/>
    </dgm:pt>
    <dgm:pt modelId="{238C1196-082F-4EC3-950D-80B98852350D}" type="pres">
      <dgm:prSet presAssocID="{E8571203-97E1-410E-85C4-1A4828A7B49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B1F6E5B-B05F-4F25-8550-9480DB81CA7A}" type="pres">
      <dgm:prSet presAssocID="{E8571203-97E1-410E-85C4-1A4828A7B490}" presName="negativeSpace" presStyleCnt="0"/>
      <dgm:spPr/>
    </dgm:pt>
    <dgm:pt modelId="{C69F20C6-5886-4CA3-AF21-8A6D0921A071}" type="pres">
      <dgm:prSet presAssocID="{E8571203-97E1-410E-85C4-1A4828A7B4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303206-E0B3-49CD-84FD-F4D3FCCEB39F}" type="presOf" srcId="{2824B74A-05D0-4161-BA57-05F390F179F9}" destId="{1BF40121-6FEB-49F9-9C46-2028A7F2500C}" srcOrd="1" destOrd="0" presId="urn:microsoft.com/office/officeart/2005/8/layout/list1"/>
    <dgm:cxn modelId="{BCBD0139-2628-44D8-9160-078AA0412E91}" type="presOf" srcId="{ED0628D0-F205-4023-B860-6FAB1476DEC4}" destId="{92E84BE5-51D3-406E-8E6D-03CA6FCB63D5}" srcOrd="0" destOrd="1" presId="urn:microsoft.com/office/officeart/2005/8/layout/list1"/>
    <dgm:cxn modelId="{520E1D5C-998E-49B8-B115-121C443E6353}" srcId="{0C15F6B3-1272-4360-9625-19050E8B5307}" destId="{E8571203-97E1-410E-85C4-1A4828A7B490}" srcOrd="2" destOrd="0" parTransId="{C49FCD8C-55B8-4A58-A631-34A2BE8496C0}" sibTransId="{01B6F03A-45F0-4D17-BC42-04381F0D5F37}"/>
    <dgm:cxn modelId="{6F2A9D5D-D880-4CBB-8148-BF153160FEEB}" type="presOf" srcId="{E8571203-97E1-410E-85C4-1A4828A7B490}" destId="{2FF2DD4D-4A1D-415D-9BB9-E48F5AD89BC5}" srcOrd="0" destOrd="0" presId="urn:microsoft.com/office/officeart/2005/8/layout/list1"/>
    <dgm:cxn modelId="{616A8B41-6542-463F-96EF-298565568324}" type="presOf" srcId="{911548C3-423E-4A1A-863B-B7ECF713A5A7}" destId="{C69F20C6-5886-4CA3-AF21-8A6D0921A071}" srcOrd="0" destOrd="0" presId="urn:microsoft.com/office/officeart/2005/8/layout/list1"/>
    <dgm:cxn modelId="{E8C5F166-1BF2-4334-A47C-D8C3E034119D}" type="presOf" srcId="{883F8F27-ED6A-41EF-9775-EC4BDBB4D35F}" destId="{E443D88D-B94A-4123-AAA0-2B7D5E6ACC1F}" srcOrd="0" destOrd="1" presId="urn:microsoft.com/office/officeart/2005/8/layout/list1"/>
    <dgm:cxn modelId="{034A7A6B-3F62-4671-9807-BBF8FAE69E96}" srcId="{2824B74A-05D0-4161-BA57-05F390F179F9}" destId="{883F8F27-ED6A-41EF-9775-EC4BDBB4D35F}" srcOrd="1" destOrd="0" parTransId="{8D9E80A1-6C6E-43DC-9E19-D8BC7AF06DE0}" sibTransId="{E68DD0B4-AADF-4583-978B-99EAA27BD2FE}"/>
    <dgm:cxn modelId="{1635F86D-AD0D-47A3-8D35-D525EBFEB86D}" type="presOf" srcId="{0C15F6B3-1272-4360-9625-19050E8B5307}" destId="{AC077786-28F5-41B0-B6B3-C451A90F164C}" srcOrd="0" destOrd="0" presId="urn:microsoft.com/office/officeart/2005/8/layout/list1"/>
    <dgm:cxn modelId="{D776A273-B642-4829-9C45-327EDFF6FF7D}" srcId="{2824B74A-05D0-4161-BA57-05F390F179F9}" destId="{F4528926-C55A-4040-92FC-EC90D2E391B3}" srcOrd="0" destOrd="0" parTransId="{34F5F81F-8CCC-4A1A-A16C-A276CF34AE4D}" sibTransId="{EF30F870-9E54-4361-9B6D-64F6672CE475}"/>
    <dgm:cxn modelId="{4762E17D-D400-441C-9E09-981F561FD70C}" srcId="{E8571203-97E1-410E-85C4-1A4828A7B490}" destId="{911548C3-423E-4A1A-863B-B7ECF713A5A7}" srcOrd="0" destOrd="0" parTransId="{A4926476-2AFE-4162-A69A-D5E0B38B42ED}" sibTransId="{5C3579E1-F87E-4384-8730-ADE74DC0B8D6}"/>
    <dgm:cxn modelId="{E6642891-19BB-48B2-B949-ECA63EF988B9}" type="presOf" srcId="{532FBCAA-8E78-474C-9AE9-1B24DD8C0AFC}" destId="{01CADDA0-CD49-41A8-AFA6-315B7D804693}" srcOrd="0" destOrd="0" presId="urn:microsoft.com/office/officeart/2005/8/layout/list1"/>
    <dgm:cxn modelId="{78969C94-1A40-4875-8067-3F597B260F33}" type="presOf" srcId="{532FBCAA-8E78-474C-9AE9-1B24DD8C0AFC}" destId="{46B9EC28-E63B-4F8D-9BA1-E24616E4F0EE}" srcOrd="1" destOrd="0" presId="urn:microsoft.com/office/officeart/2005/8/layout/list1"/>
    <dgm:cxn modelId="{ED1AAFCD-D459-4C37-BB02-542AE0D36CD9}" srcId="{0C15F6B3-1272-4360-9625-19050E8B5307}" destId="{2824B74A-05D0-4161-BA57-05F390F179F9}" srcOrd="0" destOrd="0" parTransId="{D6FC321E-50AA-428D-B225-F62DB8768AC4}" sibTransId="{339D886C-A646-44B1-A5DE-E6AEDA788508}"/>
    <dgm:cxn modelId="{941832D2-C6CE-4BA1-95B9-62077FDA5038}" srcId="{532FBCAA-8E78-474C-9AE9-1B24DD8C0AFC}" destId="{ED0628D0-F205-4023-B860-6FAB1476DEC4}" srcOrd="1" destOrd="0" parTransId="{D946DC04-38BF-4D8F-9296-3E3A817AF34A}" sibTransId="{FA6C41B1-5B45-415E-83B9-5F2E7F6410AC}"/>
    <dgm:cxn modelId="{06CDF9E6-F517-4BD0-80D7-ED95A1826536}" type="presOf" srcId="{F4528926-C55A-4040-92FC-EC90D2E391B3}" destId="{E443D88D-B94A-4123-AAA0-2B7D5E6ACC1F}" srcOrd="0" destOrd="0" presId="urn:microsoft.com/office/officeart/2005/8/layout/list1"/>
    <dgm:cxn modelId="{FCD887EC-D851-4463-8F0D-2C71928A1294}" srcId="{0C15F6B3-1272-4360-9625-19050E8B5307}" destId="{532FBCAA-8E78-474C-9AE9-1B24DD8C0AFC}" srcOrd="1" destOrd="0" parTransId="{7054AEEB-4124-491C-BEE3-EF23ED3C3ABE}" sibTransId="{FCD61F3F-36D1-41CE-8D45-0AEB8FF9103A}"/>
    <dgm:cxn modelId="{F21738F3-7F93-4E72-A3B3-BF9D79B6BE39}" type="presOf" srcId="{2824B74A-05D0-4161-BA57-05F390F179F9}" destId="{E30924E7-81A3-49C5-99E2-B742BEAF4399}" srcOrd="0" destOrd="0" presId="urn:microsoft.com/office/officeart/2005/8/layout/list1"/>
    <dgm:cxn modelId="{AED945F5-FCFE-4161-A31A-712CAE1412E1}" srcId="{532FBCAA-8E78-474C-9AE9-1B24DD8C0AFC}" destId="{6C077A4A-39C1-41AD-971B-DA75A0FAF95B}" srcOrd="0" destOrd="0" parTransId="{C09F921F-0BAF-4F26-A8A8-03629B4221A9}" sibTransId="{12E3F2C6-7BBF-4395-AD12-DE636C023113}"/>
    <dgm:cxn modelId="{201003FC-54B4-4420-A0F7-B22BAC40FA14}" type="presOf" srcId="{E8571203-97E1-410E-85C4-1A4828A7B490}" destId="{238C1196-082F-4EC3-950D-80B98852350D}" srcOrd="1" destOrd="0" presId="urn:microsoft.com/office/officeart/2005/8/layout/list1"/>
    <dgm:cxn modelId="{3D12B8FD-21B2-4DBF-9905-CDA33A33809A}" type="presOf" srcId="{6C077A4A-39C1-41AD-971B-DA75A0FAF95B}" destId="{92E84BE5-51D3-406E-8E6D-03CA6FCB63D5}" srcOrd="0" destOrd="0" presId="urn:microsoft.com/office/officeart/2005/8/layout/list1"/>
    <dgm:cxn modelId="{E4A6F0F2-86B9-4BBE-A0A4-018CBF71CA92}" type="presParOf" srcId="{AC077786-28F5-41B0-B6B3-C451A90F164C}" destId="{98DA6318-F53C-4EFC-8FAA-EEE88D2487AB}" srcOrd="0" destOrd="0" presId="urn:microsoft.com/office/officeart/2005/8/layout/list1"/>
    <dgm:cxn modelId="{29D63F05-3020-4847-BABF-83EA1AD6AD3D}" type="presParOf" srcId="{98DA6318-F53C-4EFC-8FAA-EEE88D2487AB}" destId="{E30924E7-81A3-49C5-99E2-B742BEAF4399}" srcOrd="0" destOrd="0" presId="urn:microsoft.com/office/officeart/2005/8/layout/list1"/>
    <dgm:cxn modelId="{7F8D0394-177D-4715-9DFD-BD729BEC9876}" type="presParOf" srcId="{98DA6318-F53C-4EFC-8FAA-EEE88D2487AB}" destId="{1BF40121-6FEB-49F9-9C46-2028A7F2500C}" srcOrd="1" destOrd="0" presId="urn:microsoft.com/office/officeart/2005/8/layout/list1"/>
    <dgm:cxn modelId="{EA737845-5572-4DFD-A887-E4226A559B17}" type="presParOf" srcId="{AC077786-28F5-41B0-B6B3-C451A90F164C}" destId="{D12F47DE-71FA-4353-9350-18D75864F82D}" srcOrd="1" destOrd="0" presId="urn:microsoft.com/office/officeart/2005/8/layout/list1"/>
    <dgm:cxn modelId="{10C1C481-DE86-4961-8A6C-35D1DC2849E6}" type="presParOf" srcId="{AC077786-28F5-41B0-B6B3-C451A90F164C}" destId="{E443D88D-B94A-4123-AAA0-2B7D5E6ACC1F}" srcOrd="2" destOrd="0" presId="urn:microsoft.com/office/officeart/2005/8/layout/list1"/>
    <dgm:cxn modelId="{7D024AD8-F834-4481-B986-C3E7682D2991}" type="presParOf" srcId="{AC077786-28F5-41B0-B6B3-C451A90F164C}" destId="{15B443D8-FC5E-4621-AA48-314821D41372}" srcOrd="3" destOrd="0" presId="urn:microsoft.com/office/officeart/2005/8/layout/list1"/>
    <dgm:cxn modelId="{0208C3AB-1665-4406-A56C-290FA8C46A01}" type="presParOf" srcId="{AC077786-28F5-41B0-B6B3-C451A90F164C}" destId="{B2755070-F6B6-49C9-BDC4-E4AAB87018E4}" srcOrd="4" destOrd="0" presId="urn:microsoft.com/office/officeart/2005/8/layout/list1"/>
    <dgm:cxn modelId="{739F2673-AAC8-4530-A22D-D7D72F9EC43D}" type="presParOf" srcId="{B2755070-F6B6-49C9-BDC4-E4AAB87018E4}" destId="{01CADDA0-CD49-41A8-AFA6-315B7D804693}" srcOrd="0" destOrd="0" presId="urn:microsoft.com/office/officeart/2005/8/layout/list1"/>
    <dgm:cxn modelId="{EAB9AA35-08B5-473B-B50C-FA024FA9AE7B}" type="presParOf" srcId="{B2755070-F6B6-49C9-BDC4-E4AAB87018E4}" destId="{46B9EC28-E63B-4F8D-9BA1-E24616E4F0EE}" srcOrd="1" destOrd="0" presId="urn:microsoft.com/office/officeart/2005/8/layout/list1"/>
    <dgm:cxn modelId="{429221D9-41CC-4F07-A399-1C08107ADE4C}" type="presParOf" srcId="{AC077786-28F5-41B0-B6B3-C451A90F164C}" destId="{42B36369-C00B-4E17-9F51-11A71D1F57C3}" srcOrd="5" destOrd="0" presId="urn:microsoft.com/office/officeart/2005/8/layout/list1"/>
    <dgm:cxn modelId="{78BC75AD-4F7E-4BFF-974B-F0674EF5C8EA}" type="presParOf" srcId="{AC077786-28F5-41B0-B6B3-C451A90F164C}" destId="{92E84BE5-51D3-406E-8E6D-03CA6FCB63D5}" srcOrd="6" destOrd="0" presId="urn:microsoft.com/office/officeart/2005/8/layout/list1"/>
    <dgm:cxn modelId="{4AEB6387-F95D-4325-A74A-C374F306910D}" type="presParOf" srcId="{AC077786-28F5-41B0-B6B3-C451A90F164C}" destId="{28F43870-E8E8-4E6E-93D2-D32D3E6B2C9C}" srcOrd="7" destOrd="0" presId="urn:microsoft.com/office/officeart/2005/8/layout/list1"/>
    <dgm:cxn modelId="{E6763345-C53B-48BE-94F0-B21CBF53E78D}" type="presParOf" srcId="{AC077786-28F5-41B0-B6B3-C451A90F164C}" destId="{FB46E788-717B-4012-A45E-7EB61ADAFE0A}" srcOrd="8" destOrd="0" presId="urn:microsoft.com/office/officeart/2005/8/layout/list1"/>
    <dgm:cxn modelId="{63B541DB-D440-4D6E-A7BD-259FEB92818E}" type="presParOf" srcId="{FB46E788-717B-4012-A45E-7EB61ADAFE0A}" destId="{2FF2DD4D-4A1D-415D-9BB9-E48F5AD89BC5}" srcOrd="0" destOrd="0" presId="urn:microsoft.com/office/officeart/2005/8/layout/list1"/>
    <dgm:cxn modelId="{5186747F-03CA-482A-A738-D97305B3E985}" type="presParOf" srcId="{FB46E788-717B-4012-A45E-7EB61ADAFE0A}" destId="{238C1196-082F-4EC3-950D-80B98852350D}" srcOrd="1" destOrd="0" presId="urn:microsoft.com/office/officeart/2005/8/layout/list1"/>
    <dgm:cxn modelId="{24A274C9-A5B8-4990-9524-D417AE5D3093}" type="presParOf" srcId="{AC077786-28F5-41B0-B6B3-C451A90F164C}" destId="{BB1F6E5B-B05F-4F25-8550-9480DB81CA7A}" srcOrd="9" destOrd="0" presId="urn:microsoft.com/office/officeart/2005/8/layout/list1"/>
    <dgm:cxn modelId="{4DC65ABF-BB46-407F-9DF5-4ADEF3DDEA08}" type="presParOf" srcId="{AC077786-28F5-41B0-B6B3-C451A90F164C}" destId="{C69F20C6-5886-4CA3-AF21-8A6D0921A07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455C76-99F9-4A06-8624-58170784FA5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A0E917-5908-45F6-BFEE-B945AAED04B2}">
      <dgm:prSet/>
      <dgm:spPr/>
      <dgm:t>
        <a:bodyPr/>
        <a:lstStyle/>
        <a:p>
          <a:r>
            <a:rPr lang="en-IN"/>
            <a:t>Medication Errors → Verify prescriptions, avoid polypharmacy</a:t>
          </a:r>
          <a:endParaRPr lang="en-US"/>
        </a:p>
      </dgm:t>
    </dgm:pt>
    <dgm:pt modelId="{37B13C16-4A75-404F-850B-88F82CA5A9B7}" type="parTrans" cxnId="{BD28A642-C2FE-489D-BCA5-3E19F46EB8CE}">
      <dgm:prSet/>
      <dgm:spPr/>
      <dgm:t>
        <a:bodyPr/>
        <a:lstStyle/>
        <a:p>
          <a:endParaRPr lang="en-US"/>
        </a:p>
      </dgm:t>
    </dgm:pt>
    <dgm:pt modelId="{2B2570C1-6F9F-4F5D-A2C2-94FD50139422}" type="sibTrans" cxnId="{BD28A642-C2FE-489D-BCA5-3E19F46EB8CE}">
      <dgm:prSet/>
      <dgm:spPr/>
      <dgm:t>
        <a:bodyPr/>
        <a:lstStyle/>
        <a:p>
          <a:endParaRPr lang="en-US"/>
        </a:p>
      </dgm:t>
    </dgm:pt>
    <dgm:pt modelId="{D5C64297-C367-43BA-BC1E-005ED4D6DB87}">
      <dgm:prSet/>
      <dgm:spPr/>
      <dgm:t>
        <a:bodyPr/>
        <a:lstStyle/>
        <a:p>
          <a:r>
            <a:rPr lang="en-IN"/>
            <a:t>Hospital-Acquired Infections (HAIs) → Hand hygiene, PPE use</a:t>
          </a:r>
          <a:endParaRPr lang="en-US"/>
        </a:p>
      </dgm:t>
    </dgm:pt>
    <dgm:pt modelId="{3E6FCD71-7D73-46B8-8977-4FBC4021CB45}" type="parTrans" cxnId="{11D510CF-E76E-47FA-8007-CF9E5011970E}">
      <dgm:prSet/>
      <dgm:spPr/>
      <dgm:t>
        <a:bodyPr/>
        <a:lstStyle/>
        <a:p>
          <a:endParaRPr lang="en-US"/>
        </a:p>
      </dgm:t>
    </dgm:pt>
    <dgm:pt modelId="{E0DC25A8-94ED-4A62-A74A-EC6A8F0665EC}" type="sibTrans" cxnId="{11D510CF-E76E-47FA-8007-CF9E5011970E}">
      <dgm:prSet/>
      <dgm:spPr/>
      <dgm:t>
        <a:bodyPr/>
        <a:lstStyle/>
        <a:p>
          <a:endParaRPr lang="en-US"/>
        </a:p>
      </dgm:t>
    </dgm:pt>
    <dgm:pt modelId="{2C790A2C-7CC2-437E-90D5-5A9F0BA23653}">
      <dgm:prSet/>
      <dgm:spPr/>
      <dgm:t>
        <a:bodyPr/>
        <a:lstStyle/>
        <a:p>
          <a:r>
            <a:rPr lang="en-IN"/>
            <a:t>Surgical Errors → WHO Safe Surgery Checklist</a:t>
          </a:r>
          <a:endParaRPr lang="en-US"/>
        </a:p>
      </dgm:t>
    </dgm:pt>
    <dgm:pt modelId="{89371A66-DA6B-42CC-92B0-250B16012582}" type="parTrans" cxnId="{DE3F8447-E583-4795-9E1C-DC0093C0E8A1}">
      <dgm:prSet/>
      <dgm:spPr/>
      <dgm:t>
        <a:bodyPr/>
        <a:lstStyle/>
        <a:p>
          <a:endParaRPr lang="en-US"/>
        </a:p>
      </dgm:t>
    </dgm:pt>
    <dgm:pt modelId="{C19D7ACE-A9B8-48E4-830A-0CA8D8F85686}" type="sibTrans" cxnId="{DE3F8447-E583-4795-9E1C-DC0093C0E8A1}">
      <dgm:prSet/>
      <dgm:spPr/>
      <dgm:t>
        <a:bodyPr/>
        <a:lstStyle/>
        <a:p>
          <a:endParaRPr lang="en-US"/>
        </a:p>
      </dgm:t>
    </dgm:pt>
    <dgm:pt modelId="{B81DD933-3F90-4A1B-9B90-0DA56ED7EC62}">
      <dgm:prSet/>
      <dgm:spPr/>
      <dgm:t>
        <a:bodyPr/>
        <a:lstStyle/>
        <a:p>
          <a:r>
            <a:rPr lang="en-IN"/>
            <a:t>Falls &amp; Mobility Issues → Risk assessment &amp; caregiver support</a:t>
          </a:r>
          <a:endParaRPr lang="en-US"/>
        </a:p>
      </dgm:t>
    </dgm:pt>
    <dgm:pt modelId="{193A09C6-7802-451C-ABE7-BAE4CB3EA9D1}" type="parTrans" cxnId="{67388296-131B-42C9-A164-6E626914FD97}">
      <dgm:prSet/>
      <dgm:spPr/>
      <dgm:t>
        <a:bodyPr/>
        <a:lstStyle/>
        <a:p>
          <a:endParaRPr lang="en-US"/>
        </a:p>
      </dgm:t>
    </dgm:pt>
    <dgm:pt modelId="{7C3B5791-34B7-47D7-BB79-54F18293F1E5}" type="sibTrans" cxnId="{67388296-131B-42C9-A164-6E626914FD97}">
      <dgm:prSet/>
      <dgm:spPr/>
      <dgm:t>
        <a:bodyPr/>
        <a:lstStyle/>
        <a:p>
          <a:endParaRPr lang="en-US"/>
        </a:p>
      </dgm:t>
    </dgm:pt>
    <dgm:pt modelId="{2BE434D8-D822-4F3E-8217-8774ACFA7405}">
      <dgm:prSet/>
      <dgm:spPr/>
      <dgm:t>
        <a:bodyPr/>
        <a:lstStyle/>
        <a:p>
          <a:r>
            <a:rPr lang="en-IN"/>
            <a:t>Pressure Sores in Immobile Patients → Regular repositioning, skin care</a:t>
          </a:r>
          <a:endParaRPr lang="en-US"/>
        </a:p>
      </dgm:t>
    </dgm:pt>
    <dgm:pt modelId="{4D3842C3-73B5-421E-A6BC-26DAD2E20F84}" type="parTrans" cxnId="{9967FC6F-A574-49BA-A045-299BC984B198}">
      <dgm:prSet/>
      <dgm:spPr/>
      <dgm:t>
        <a:bodyPr/>
        <a:lstStyle/>
        <a:p>
          <a:endParaRPr lang="en-US"/>
        </a:p>
      </dgm:t>
    </dgm:pt>
    <dgm:pt modelId="{95957459-319E-46B8-A2DB-6B15B8F81B14}" type="sibTrans" cxnId="{9967FC6F-A574-49BA-A045-299BC984B198}">
      <dgm:prSet/>
      <dgm:spPr/>
      <dgm:t>
        <a:bodyPr/>
        <a:lstStyle/>
        <a:p>
          <a:endParaRPr lang="en-US"/>
        </a:p>
      </dgm:t>
    </dgm:pt>
    <dgm:pt modelId="{3917FB23-0B85-4CFA-B065-586943453AD9}" type="pres">
      <dgm:prSet presAssocID="{37455C76-99F9-4A06-8624-58170784FA59}" presName="diagram" presStyleCnt="0">
        <dgm:presLayoutVars>
          <dgm:dir/>
          <dgm:resizeHandles val="exact"/>
        </dgm:presLayoutVars>
      </dgm:prSet>
      <dgm:spPr/>
    </dgm:pt>
    <dgm:pt modelId="{56EA1A9A-A903-41E6-93C8-6D71DFD5D67A}" type="pres">
      <dgm:prSet presAssocID="{73A0E917-5908-45F6-BFEE-B945AAED04B2}" presName="node" presStyleLbl="node1" presStyleIdx="0" presStyleCnt="5">
        <dgm:presLayoutVars>
          <dgm:bulletEnabled val="1"/>
        </dgm:presLayoutVars>
      </dgm:prSet>
      <dgm:spPr/>
    </dgm:pt>
    <dgm:pt modelId="{550A0BEB-0C7A-456D-9574-51FC3FD74664}" type="pres">
      <dgm:prSet presAssocID="{2B2570C1-6F9F-4F5D-A2C2-94FD50139422}" presName="sibTrans" presStyleCnt="0"/>
      <dgm:spPr/>
    </dgm:pt>
    <dgm:pt modelId="{E94825AC-9BF9-4D9E-A7D1-AAE519B2498B}" type="pres">
      <dgm:prSet presAssocID="{D5C64297-C367-43BA-BC1E-005ED4D6DB87}" presName="node" presStyleLbl="node1" presStyleIdx="1" presStyleCnt="5">
        <dgm:presLayoutVars>
          <dgm:bulletEnabled val="1"/>
        </dgm:presLayoutVars>
      </dgm:prSet>
      <dgm:spPr/>
    </dgm:pt>
    <dgm:pt modelId="{671BDAF4-DE2D-41E7-92BE-F24821801B79}" type="pres">
      <dgm:prSet presAssocID="{E0DC25A8-94ED-4A62-A74A-EC6A8F0665EC}" presName="sibTrans" presStyleCnt="0"/>
      <dgm:spPr/>
    </dgm:pt>
    <dgm:pt modelId="{1236F28E-0FDD-4AB9-AA8E-5A327A65537B}" type="pres">
      <dgm:prSet presAssocID="{2C790A2C-7CC2-437E-90D5-5A9F0BA23653}" presName="node" presStyleLbl="node1" presStyleIdx="2" presStyleCnt="5">
        <dgm:presLayoutVars>
          <dgm:bulletEnabled val="1"/>
        </dgm:presLayoutVars>
      </dgm:prSet>
      <dgm:spPr/>
    </dgm:pt>
    <dgm:pt modelId="{6B635A3B-9097-4D0A-B8BC-0E42D62B9E60}" type="pres">
      <dgm:prSet presAssocID="{C19D7ACE-A9B8-48E4-830A-0CA8D8F85686}" presName="sibTrans" presStyleCnt="0"/>
      <dgm:spPr/>
    </dgm:pt>
    <dgm:pt modelId="{57991BAE-D35D-4DCD-B7ED-AD2081EA8019}" type="pres">
      <dgm:prSet presAssocID="{B81DD933-3F90-4A1B-9B90-0DA56ED7EC62}" presName="node" presStyleLbl="node1" presStyleIdx="3" presStyleCnt="5">
        <dgm:presLayoutVars>
          <dgm:bulletEnabled val="1"/>
        </dgm:presLayoutVars>
      </dgm:prSet>
      <dgm:spPr/>
    </dgm:pt>
    <dgm:pt modelId="{A2BB585F-A2F1-47B3-97D3-3225965ADFC4}" type="pres">
      <dgm:prSet presAssocID="{7C3B5791-34B7-47D7-BB79-54F18293F1E5}" presName="sibTrans" presStyleCnt="0"/>
      <dgm:spPr/>
    </dgm:pt>
    <dgm:pt modelId="{E0E40FAE-80B0-4B60-8F67-4048B6D9D71A}" type="pres">
      <dgm:prSet presAssocID="{2BE434D8-D822-4F3E-8217-8774ACFA7405}" presName="node" presStyleLbl="node1" presStyleIdx="4" presStyleCnt="5">
        <dgm:presLayoutVars>
          <dgm:bulletEnabled val="1"/>
        </dgm:presLayoutVars>
      </dgm:prSet>
      <dgm:spPr/>
    </dgm:pt>
  </dgm:ptLst>
  <dgm:cxnLst>
    <dgm:cxn modelId="{8CECAF12-3B54-4AD9-B577-1A9443529CC6}" type="presOf" srcId="{2BE434D8-D822-4F3E-8217-8774ACFA7405}" destId="{E0E40FAE-80B0-4B60-8F67-4048B6D9D71A}" srcOrd="0" destOrd="0" presId="urn:microsoft.com/office/officeart/2005/8/layout/default"/>
    <dgm:cxn modelId="{E721BB14-6428-4EF1-BDEF-77F70D5AA2C6}" type="presOf" srcId="{73A0E917-5908-45F6-BFEE-B945AAED04B2}" destId="{56EA1A9A-A903-41E6-93C8-6D71DFD5D67A}" srcOrd="0" destOrd="0" presId="urn:microsoft.com/office/officeart/2005/8/layout/default"/>
    <dgm:cxn modelId="{BD28A642-C2FE-489D-BCA5-3E19F46EB8CE}" srcId="{37455C76-99F9-4A06-8624-58170784FA59}" destId="{73A0E917-5908-45F6-BFEE-B945AAED04B2}" srcOrd="0" destOrd="0" parTransId="{37B13C16-4A75-404F-850B-88F82CA5A9B7}" sibTransId="{2B2570C1-6F9F-4F5D-A2C2-94FD50139422}"/>
    <dgm:cxn modelId="{DE3F8447-E583-4795-9E1C-DC0093C0E8A1}" srcId="{37455C76-99F9-4A06-8624-58170784FA59}" destId="{2C790A2C-7CC2-437E-90D5-5A9F0BA23653}" srcOrd="2" destOrd="0" parTransId="{89371A66-DA6B-42CC-92B0-250B16012582}" sibTransId="{C19D7ACE-A9B8-48E4-830A-0CA8D8F85686}"/>
    <dgm:cxn modelId="{9967FC6F-A574-49BA-A045-299BC984B198}" srcId="{37455C76-99F9-4A06-8624-58170784FA59}" destId="{2BE434D8-D822-4F3E-8217-8774ACFA7405}" srcOrd="4" destOrd="0" parTransId="{4D3842C3-73B5-421E-A6BC-26DAD2E20F84}" sibTransId="{95957459-319E-46B8-A2DB-6B15B8F81B14}"/>
    <dgm:cxn modelId="{DF42D25A-9C21-4F64-AAE3-CD8719DD3160}" type="presOf" srcId="{37455C76-99F9-4A06-8624-58170784FA59}" destId="{3917FB23-0B85-4CFA-B065-586943453AD9}" srcOrd="0" destOrd="0" presId="urn:microsoft.com/office/officeart/2005/8/layout/default"/>
    <dgm:cxn modelId="{67388296-131B-42C9-A164-6E626914FD97}" srcId="{37455C76-99F9-4A06-8624-58170784FA59}" destId="{B81DD933-3F90-4A1B-9B90-0DA56ED7EC62}" srcOrd="3" destOrd="0" parTransId="{193A09C6-7802-451C-ABE7-BAE4CB3EA9D1}" sibTransId="{7C3B5791-34B7-47D7-BB79-54F18293F1E5}"/>
    <dgm:cxn modelId="{D4487AAA-A443-4917-8C36-2D9D9575474E}" type="presOf" srcId="{B81DD933-3F90-4A1B-9B90-0DA56ED7EC62}" destId="{57991BAE-D35D-4DCD-B7ED-AD2081EA8019}" srcOrd="0" destOrd="0" presId="urn:microsoft.com/office/officeart/2005/8/layout/default"/>
    <dgm:cxn modelId="{23D564BB-4FFE-4093-A1E5-B4BDDE2107EE}" type="presOf" srcId="{D5C64297-C367-43BA-BC1E-005ED4D6DB87}" destId="{E94825AC-9BF9-4D9E-A7D1-AAE519B2498B}" srcOrd="0" destOrd="0" presId="urn:microsoft.com/office/officeart/2005/8/layout/default"/>
    <dgm:cxn modelId="{11D510CF-E76E-47FA-8007-CF9E5011970E}" srcId="{37455C76-99F9-4A06-8624-58170784FA59}" destId="{D5C64297-C367-43BA-BC1E-005ED4D6DB87}" srcOrd="1" destOrd="0" parTransId="{3E6FCD71-7D73-46B8-8977-4FBC4021CB45}" sibTransId="{E0DC25A8-94ED-4A62-A74A-EC6A8F0665EC}"/>
    <dgm:cxn modelId="{912885D8-EB41-4B5F-81CF-199C8995CD77}" type="presOf" srcId="{2C790A2C-7CC2-437E-90D5-5A9F0BA23653}" destId="{1236F28E-0FDD-4AB9-AA8E-5A327A65537B}" srcOrd="0" destOrd="0" presId="urn:microsoft.com/office/officeart/2005/8/layout/default"/>
    <dgm:cxn modelId="{DFA286B1-712B-4D62-8C0D-B5C707D61D23}" type="presParOf" srcId="{3917FB23-0B85-4CFA-B065-586943453AD9}" destId="{56EA1A9A-A903-41E6-93C8-6D71DFD5D67A}" srcOrd="0" destOrd="0" presId="urn:microsoft.com/office/officeart/2005/8/layout/default"/>
    <dgm:cxn modelId="{6AF5A488-A1EA-49FA-86FE-EEC05DD5A7B1}" type="presParOf" srcId="{3917FB23-0B85-4CFA-B065-586943453AD9}" destId="{550A0BEB-0C7A-456D-9574-51FC3FD74664}" srcOrd="1" destOrd="0" presId="urn:microsoft.com/office/officeart/2005/8/layout/default"/>
    <dgm:cxn modelId="{E17DA062-837B-4CB7-9934-F67555B5F6C1}" type="presParOf" srcId="{3917FB23-0B85-4CFA-B065-586943453AD9}" destId="{E94825AC-9BF9-4D9E-A7D1-AAE519B2498B}" srcOrd="2" destOrd="0" presId="urn:microsoft.com/office/officeart/2005/8/layout/default"/>
    <dgm:cxn modelId="{A8FA380E-41DD-4368-A0C1-84222F8FFF53}" type="presParOf" srcId="{3917FB23-0B85-4CFA-B065-586943453AD9}" destId="{671BDAF4-DE2D-41E7-92BE-F24821801B79}" srcOrd="3" destOrd="0" presId="urn:microsoft.com/office/officeart/2005/8/layout/default"/>
    <dgm:cxn modelId="{B2746189-0D98-434B-B7F8-11FE48DCDDD5}" type="presParOf" srcId="{3917FB23-0B85-4CFA-B065-586943453AD9}" destId="{1236F28E-0FDD-4AB9-AA8E-5A327A65537B}" srcOrd="4" destOrd="0" presId="urn:microsoft.com/office/officeart/2005/8/layout/default"/>
    <dgm:cxn modelId="{DDC5F447-2F79-482B-B161-CFEC26FCDA56}" type="presParOf" srcId="{3917FB23-0B85-4CFA-B065-586943453AD9}" destId="{6B635A3B-9097-4D0A-B8BC-0E42D62B9E60}" srcOrd="5" destOrd="0" presId="urn:microsoft.com/office/officeart/2005/8/layout/default"/>
    <dgm:cxn modelId="{779B96B2-9130-4C3F-8871-A49C421A27E0}" type="presParOf" srcId="{3917FB23-0B85-4CFA-B065-586943453AD9}" destId="{57991BAE-D35D-4DCD-B7ED-AD2081EA8019}" srcOrd="6" destOrd="0" presId="urn:microsoft.com/office/officeart/2005/8/layout/default"/>
    <dgm:cxn modelId="{2D162606-62CE-475A-9F60-39F0BCDC9AD1}" type="presParOf" srcId="{3917FB23-0B85-4CFA-B065-586943453AD9}" destId="{A2BB585F-A2F1-47B3-97D3-3225965ADFC4}" srcOrd="7" destOrd="0" presId="urn:microsoft.com/office/officeart/2005/8/layout/default"/>
    <dgm:cxn modelId="{BBD74629-74E2-4ACC-9B9B-81CE941AFB12}" type="presParOf" srcId="{3917FB23-0B85-4CFA-B065-586943453AD9}" destId="{E0E40FAE-80B0-4B60-8F67-4048B6D9D71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CEF95B-3482-46E2-9F29-A7A58E01B45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6828BA-5C33-4B68-A4C6-B1E26B14E5D3}">
      <dgm:prSet/>
      <dgm:spPr/>
      <dgm:t>
        <a:bodyPr/>
        <a:lstStyle/>
        <a:p>
          <a:r>
            <a:rPr lang="en-US"/>
            <a:t>Medication Safety: </a:t>
          </a:r>
        </a:p>
      </dgm:t>
    </dgm:pt>
    <dgm:pt modelId="{75C17836-23AE-48F0-8307-65DCBB48FBE2}" type="parTrans" cxnId="{03199D5F-A4A9-4E74-A27E-2E67A5A9291D}">
      <dgm:prSet/>
      <dgm:spPr/>
      <dgm:t>
        <a:bodyPr/>
        <a:lstStyle/>
        <a:p>
          <a:endParaRPr lang="en-US"/>
        </a:p>
      </dgm:t>
    </dgm:pt>
    <dgm:pt modelId="{BEFF1C26-C20F-499D-B878-81A6F06CE0FF}" type="sibTrans" cxnId="{03199D5F-A4A9-4E74-A27E-2E67A5A9291D}">
      <dgm:prSet/>
      <dgm:spPr/>
      <dgm:t>
        <a:bodyPr/>
        <a:lstStyle/>
        <a:p>
          <a:endParaRPr lang="en-US"/>
        </a:p>
      </dgm:t>
    </dgm:pt>
    <dgm:pt modelId="{006E402E-2200-4674-9DEA-1B68BA20B0BD}">
      <dgm:prSet/>
      <dgm:spPr/>
      <dgm:t>
        <a:bodyPr/>
        <a:lstStyle/>
        <a:p>
          <a:r>
            <a:rPr lang="en-IN"/>
            <a:t>Double-check prescriptions &amp; dosages</a:t>
          </a:r>
          <a:endParaRPr lang="en-US"/>
        </a:p>
      </dgm:t>
    </dgm:pt>
    <dgm:pt modelId="{00A144A0-8BFC-4CBB-BF40-86A06F93D8E2}" type="parTrans" cxnId="{48FA72D1-7A92-4D7A-98DB-6B74144217AC}">
      <dgm:prSet/>
      <dgm:spPr/>
      <dgm:t>
        <a:bodyPr/>
        <a:lstStyle/>
        <a:p>
          <a:endParaRPr lang="en-US"/>
        </a:p>
      </dgm:t>
    </dgm:pt>
    <dgm:pt modelId="{BD20F298-2B23-4520-9BEE-D3AD0FC50386}" type="sibTrans" cxnId="{48FA72D1-7A92-4D7A-98DB-6B74144217AC}">
      <dgm:prSet/>
      <dgm:spPr/>
      <dgm:t>
        <a:bodyPr/>
        <a:lstStyle/>
        <a:p>
          <a:endParaRPr lang="en-US"/>
        </a:p>
      </dgm:t>
    </dgm:pt>
    <dgm:pt modelId="{E9010686-32E4-4F35-809C-BA91C28FBEB2}">
      <dgm:prSet/>
      <dgm:spPr/>
      <dgm:t>
        <a:bodyPr/>
        <a:lstStyle/>
        <a:p>
          <a:r>
            <a:rPr lang="en-IN"/>
            <a:t>Prevent medication misuse &amp; adverse reactions</a:t>
          </a:r>
          <a:endParaRPr lang="en-US"/>
        </a:p>
      </dgm:t>
    </dgm:pt>
    <dgm:pt modelId="{C1E864CD-4302-47B1-A9D3-89C97FCDC2AB}" type="parTrans" cxnId="{4B972C9A-6B29-42A1-90C5-131E3BF5A530}">
      <dgm:prSet/>
      <dgm:spPr/>
      <dgm:t>
        <a:bodyPr/>
        <a:lstStyle/>
        <a:p>
          <a:endParaRPr lang="en-US"/>
        </a:p>
      </dgm:t>
    </dgm:pt>
    <dgm:pt modelId="{263A035F-2D47-4E08-B366-F7715536FC29}" type="sibTrans" cxnId="{4B972C9A-6B29-42A1-90C5-131E3BF5A530}">
      <dgm:prSet/>
      <dgm:spPr/>
      <dgm:t>
        <a:bodyPr/>
        <a:lstStyle/>
        <a:p>
          <a:endParaRPr lang="en-US"/>
        </a:p>
      </dgm:t>
    </dgm:pt>
    <dgm:pt modelId="{66E36CF9-EDCA-429F-94B0-51D0D4128FD6}">
      <dgm:prSet/>
      <dgm:spPr/>
      <dgm:t>
        <a:bodyPr/>
        <a:lstStyle/>
        <a:p>
          <a:r>
            <a:rPr lang="en-IN"/>
            <a:t>Monitoring Patient Condition</a:t>
          </a:r>
          <a:endParaRPr lang="en-US"/>
        </a:p>
      </dgm:t>
    </dgm:pt>
    <dgm:pt modelId="{9416CA52-FF4E-4CF6-A4D1-7AF3CBCD0BF7}" type="parTrans" cxnId="{ABC9DCDD-9996-4E91-9478-9FBB985408D5}">
      <dgm:prSet/>
      <dgm:spPr/>
      <dgm:t>
        <a:bodyPr/>
        <a:lstStyle/>
        <a:p>
          <a:endParaRPr lang="en-US"/>
        </a:p>
      </dgm:t>
    </dgm:pt>
    <dgm:pt modelId="{B61CE498-C728-4BAD-B814-F619644A9B36}" type="sibTrans" cxnId="{ABC9DCDD-9996-4E91-9478-9FBB985408D5}">
      <dgm:prSet/>
      <dgm:spPr/>
      <dgm:t>
        <a:bodyPr/>
        <a:lstStyle/>
        <a:p>
          <a:endParaRPr lang="en-US"/>
        </a:p>
      </dgm:t>
    </dgm:pt>
    <dgm:pt modelId="{0AF6C0D3-E432-4FFE-A8A8-E21CE4D4FB09}">
      <dgm:prSet/>
      <dgm:spPr/>
      <dgm:t>
        <a:bodyPr/>
        <a:lstStyle/>
        <a:p>
          <a:r>
            <a:rPr lang="en-IN"/>
            <a:t>Report changes in symptoms or behaviour</a:t>
          </a:r>
          <a:endParaRPr lang="en-US"/>
        </a:p>
      </dgm:t>
    </dgm:pt>
    <dgm:pt modelId="{B3DC6698-5BEE-4ABC-9594-B505B248CC68}" type="parTrans" cxnId="{AB9870AC-5AE3-4F6B-A89A-8564D24C6E1E}">
      <dgm:prSet/>
      <dgm:spPr/>
      <dgm:t>
        <a:bodyPr/>
        <a:lstStyle/>
        <a:p>
          <a:endParaRPr lang="en-US"/>
        </a:p>
      </dgm:t>
    </dgm:pt>
    <dgm:pt modelId="{31202AD6-86BA-4721-945E-3A42CBBD2845}" type="sibTrans" cxnId="{AB9870AC-5AE3-4F6B-A89A-8564D24C6E1E}">
      <dgm:prSet/>
      <dgm:spPr/>
      <dgm:t>
        <a:bodyPr/>
        <a:lstStyle/>
        <a:p>
          <a:endParaRPr lang="en-US"/>
        </a:p>
      </dgm:t>
    </dgm:pt>
    <dgm:pt modelId="{D39685D2-1121-450C-B6E7-8166CDB23B0B}">
      <dgm:prSet/>
      <dgm:spPr/>
      <dgm:t>
        <a:bodyPr/>
        <a:lstStyle/>
        <a:p>
          <a:r>
            <a:rPr lang="en-IN"/>
            <a:t>Prevent falls, infections &amp; dehydration</a:t>
          </a:r>
          <a:endParaRPr lang="en-US"/>
        </a:p>
      </dgm:t>
    </dgm:pt>
    <dgm:pt modelId="{44D29780-DEF1-4B21-AEDD-3E6D6B18D51F}" type="parTrans" cxnId="{801899EA-89E4-499A-915D-5CAB65F50362}">
      <dgm:prSet/>
      <dgm:spPr/>
      <dgm:t>
        <a:bodyPr/>
        <a:lstStyle/>
        <a:p>
          <a:endParaRPr lang="en-US"/>
        </a:p>
      </dgm:t>
    </dgm:pt>
    <dgm:pt modelId="{A940184A-10D7-4E26-8830-082F9DD61871}" type="sibTrans" cxnId="{801899EA-89E4-499A-915D-5CAB65F50362}">
      <dgm:prSet/>
      <dgm:spPr/>
      <dgm:t>
        <a:bodyPr/>
        <a:lstStyle/>
        <a:p>
          <a:endParaRPr lang="en-US"/>
        </a:p>
      </dgm:t>
    </dgm:pt>
    <dgm:pt modelId="{DBCF92CC-9097-4CB8-A73A-0F245519A828}">
      <dgm:prSet/>
      <dgm:spPr/>
      <dgm:t>
        <a:bodyPr/>
        <a:lstStyle/>
        <a:p>
          <a:r>
            <a:rPr lang="en-US"/>
            <a:t>Providing Emotional </a:t>
          </a:r>
          <a:r>
            <a:rPr lang="hi-IN"/>
            <a:t>&amp; </a:t>
          </a:r>
          <a:r>
            <a:rPr lang="en-IN"/>
            <a:t>Physical </a:t>
          </a:r>
          <a:r>
            <a:rPr lang="en-US"/>
            <a:t>Support:</a:t>
          </a:r>
        </a:p>
      </dgm:t>
    </dgm:pt>
    <dgm:pt modelId="{E1DBBB73-9D31-45B2-AE0A-C29577C9D2E5}" type="parTrans" cxnId="{6170D872-AE67-440B-8C3B-E18220255E51}">
      <dgm:prSet/>
      <dgm:spPr/>
      <dgm:t>
        <a:bodyPr/>
        <a:lstStyle/>
        <a:p>
          <a:endParaRPr lang="en-US"/>
        </a:p>
      </dgm:t>
    </dgm:pt>
    <dgm:pt modelId="{DD994012-FCA3-4E7D-A0F0-11E78710B214}" type="sibTrans" cxnId="{6170D872-AE67-440B-8C3B-E18220255E51}">
      <dgm:prSet/>
      <dgm:spPr/>
      <dgm:t>
        <a:bodyPr/>
        <a:lstStyle/>
        <a:p>
          <a:endParaRPr lang="en-US"/>
        </a:p>
      </dgm:t>
    </dgm:pt>
    <dgm:pt modelId="{A2F1AD14-1E2D-48FA-A110-72F3563BD3D9}">
      <dgm:prSet/>
      <dgm:spPr/>
      <dgm:t>
        <a:bodyPr/>
        <a:lstStyle/>
        <a:p>
          <a:r>
            <a:rPr lang="en-US"/>
            <a:t>Encourage</a:t>
          </a:r>
          <a:r>
            <a:rPr lang="hi-IN"/>
            <a:t> treatment</a:t>
          </a:r>
          <a:r>
            <a:rPr lang="en-US"/>
            <a:t> adherence.</a:t>
          </a:r>
        </a:p>
      </dgm:t>
    </dgm:pt>
    <dgm:pt modelId="{92C7D75D-A92B-4D04-8CA3-08017C14CDAA}" type="parTrans" cxnId="{37023B17-306B-41E3-9EEE-1BE0DD73C5A8}">
      <dgm:prSet/>
      <dgm:spPr/>
      <dgm:t>
        <a:bodyPr/>
        <a:lstStyle/>
        <a:p>
          <a:endParaRPr lang="en-US"/>
        </a:p>
      </dgm:t>
    </dgm:pt>
    <dgm:pt modelId="{4270425C-9BE4-4219-A2F0-90B2D46F61C9}" type="sibTrans" cxnId="{37023B17-306B-41E3-9EEE-1BE0DD73C5A8}">
      <dgm:prSet/>
      <dgm:spPr/>
      <dgm:t>
        <a:bodyPr/>
        <a:lstStyle/>
        <a:p>
          <a:endParaRPr lang="en-US"/>
        </a:p>
      </dgm:t>
    </dgm:pt>
    <dgm:pt modelId="{86E0C695-754B-4097-865D-F6CBFB290A5B}">
      <dgm:prSet/>
      <dgm:spPr/>
      <dgm:t>
        <a:bodyPr/>
        <a:lstStyle/>
        <a:p>
          <a:r>
            <a:rPr lang="en-IN"/>
            <a:t>Assist in mobility, hygiene , and nutrition</a:t>
          </a:r>
          <a:endParaRPr lang="en-US"/>
        </a:p>
      </dgm:t>
    </dgm:pt>
    <dgm:pt modelId="{3FA85E2E-B4A4-4731-BE13-0FF3F55A4DAB}" type="parTrans" cxnId="{D62798F2-D57F-49A1-8ADC-14B4C42A2625}">
      <dgm:prSet/>
      <dgm:spPr/>
      <dgm:t>
        <a:bodyPr/>
        <a:lstStyle/>
        <a:p>
          <a:endParaRPr lang="en-US"/>
        </a:p>
      </dgm:t>
    </dgm:pt>
    <dgm:pt modelId="{770036A0-874B-4D7D-8FE6-3092FC8D5F6E}" type="sibTrans" cxnId="{D62798F2-D57F-49A1-8ADC-14B4C42A2625}">
      <dgm:prSet/>
      <dgm:spPr/>
      <dgm:t>
        <a:bodyPr/>
        <a:lstStyle/>
        <a:p>
          <a:endParaRPr lang="en-US"/>
        </a:p>
      </dgm:t>
    </dgm:pt>
    <dgm:pt modelId="{1C2897CB-F7EB-4813-BE94-A5A49C9F7F4D}" type="pres">
      <dgm:prSet presAssocID="{DFCEF95B-3482-46E2-9F29-A7A58E01B459}" presName="Name0" presStyleCnt="0">
        <dgm:presLayoutVars>
          <dgm:dir/>
          <dgm:animLvl val="lvl"/>
          <dgm:resizeHandles val="exact"/>
        </dgm:presLayoutVars>
      </dgm:prSet>
      <dgm:spPr/>
    </dgm:pt>
    <dgm:pt modelId="{F6F7F7CA-D395-462A-862A-CD5153E00A17}" type="pres">
      <dgm:prSet presAssocID="{3D6828BA-5C33-4B68-A4C6-B1E26B14E5D3}" presName="linNode" presStyleCnt="0"/>
      <dgm:spPr/>
    </dgm:pt>
    <dgm:pt modelId="{80612E8F-5640-4EB2-8FB7-9693BFE50432}" type="pres">
      <dgm:prSet presAssocID="{3D6828BA-5C33-4B68-A4C6-B1E26B14E5D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120C7E3-C229-44BA-99D4-073AB503EFD0}" type="pres">
      <dgm:prSet presAssocID="{3D6828BA-5C33-4B68-A4C6-B1E26B14E5D3}" presName="descendantText" presStyleLbl="alignAccFollowNode1" presStyleIdx="0" presStyleCnt="3">
        <dgm:presLayoutVars>
          <dgm:bulletEnabled val="1"/>
        </dgm:presLayoutVars>
      </dgm:prSet>
      <dgm:spPr/>
    </dgm:pt>
    <dgm:pt modelId="{306219A5-6873-4986-8AE3-0BC0E1E72287}" type="pres">
      <dgm:prSet presAssocID="{BEFF1C26-C20F-499D-B878-81A6F06CE0FF}" presName="sp" presStyleCnt="0"/>
      <dgm:spPr/>
    </dgm:pt>
    <dgm:pt modelId="{18CDA84B-C001-41AA-AF1C-1C43C35500E0}" type="pres">
      <dgm:prSet presAssocID="{66E36CF9-EDCA-429F-94B0-51D0D4128FD6}" presName="linNode" presStyleCnt="0"/>
      <dgm:spPr/>
    </dgm:pt>
    <dgm:pt modelId="{A612CC80-F400-48A3-BB9E-F0E4053654DB}" type="pres">
      <dgm:prSet presAssocID="{66E36CF9-EDCA-429F-94B0-51D0D4128FD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6BF734D-7DCC-4826-A8A1-7FBD2CE66A23}" type="pres">
      <dgm:prSet presAssocID="{66E36CF9-EDCA-429F-94B0-51D0D4128FD6}" presName="descendantText" presStyleLbl="alignAccFollowNode1" presStyleIdx="1" presStyleCnt="3">
        <dgm:presLayoutVars>
          <dgm:bulletEnabled val="1"/>
        </dgm:presLayoutVars>
      </dgm:prSet>
      <dgm:spPr/>
    </dgm:pt>
    <dgm:pt modelId="{A5BC2F71-01D9-47B6-BDE4-11A05A868802}" type="pres">
      <dgm:prSet presAssocID="{B61CE498-C728-4BAD-B814-F619644A9B36}" presName="sp" presStyleCnt="0"/>
      <dgm:spPr/>
    </dgm:pt>
    <dgm:pt modelId="{AD040123-9F88-4786-80E6-6ADBB6671662}" type="pres">
      <dgm:prSet presAssocID="{DBCF92CC-9097-4CB8-A73A-0F245519A828}" presName="linNode" presStyleCnt="0"/>
      <dgm:spPr/>
    </dgm:pt>
    <dgm:pt modelId="{982157D5-64D6-4315-86E4-8A87436AAC78}" type="pres">
      <dgm:prSet presAssocID="{DBCF92CC-9097-4CB8-A73A-0F245519A82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E081255-F997-4C14-BCF3-B04F09AACBF7}" type="pres">
      <dgm:prSet presAssocID="{DBCF92CC-9097-4CB8-A73A-0F245519A82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12EFA04-9224-4DF6-91E4-137869A90EBE}" type="presOf" srcId="{A2F1AD14-1E2D-48FA-A110-72F3563BD3D9}" destId="{2E081255-F997-4C14-BCF3-B04F09AACBF7}" srcOrd="0" destOrd="0" presId="urn:microsoft.com/office/officeart/2005/8/layout/vList5"/>
    <dgm:cxn modelId="{F633CC08-4998-40B7-97F5-B17FF3BAC03F}" type="presOf" srcId="{DFCEF95B-3482-46E2-9F29-A7A58E01B459}" destId="{1C2897CB-F7EB-4813-BE94-A5A49C9F7F4D}" srcOrd="0" destOrd="0" presId="urn:microsoft.com/office/officeart/2005/8/layout/vList5"/>
    <dgm:cxn modelId="{37023B17-306B-41E3-9EEE-1BE0DD73C5A8}" srcId="{DBCF92CC-9097-4CB8-A73A-0F245519A828}" destId="{A2F1AD14-1E2D-48FA-A110-72F3563BD3D9}" srcOrd="0" destOrd="0" parTransId="{92C7D75D-A92B-4D04-8CA3-08017C14CDAA}" sibTransId="{4270425C-9BE4-4219-A2F0-90B2D46F61C9}"/>
    <dgm:cxn modelId="{372EA81A-E646-4E55-A62C-3048D9A71B4F}" type="presOf" srcId="{86E0C695-754B-4097-865D-F6CBFB290A5B}" destId="{2E081255-F997-4C14-BCF3-B04F09AACBF7}" srcOrd="0" destOrd="1" presId="urn:microsoft.com/office/officeart/2005/8/layout/vList5"/>
    <dgm:cxn modelId="{274C5F33-AC1D-4087-9620-0898A96DA6F3}" type="presOf" srcId="{DBCF92CC-9097-4CB8-A73A-0F245519A828}" destId="{982157D5-64D6-4315-86E4-8A87436AAC78}" srcOrd="0" destOrd="0" presId="urn:microsoft.com/office/officeart/2005/8/layout/vList5"/>
    <dgm:cxn modelId="{03199D5F-A4A9-4E74-A27E-2E67A5A9291D}" srcId="{DFCEF95B-3482-46E2-9F29-A7A58E01B459}" destId="{3D6828BA-5C33-4B68-A4C6-B1E26B14E5D3}" srcOrd="0" destOrd="0" parTransId="{75C17836-23AE-48F0-8307-65DCBB48FBE2}" sibTransId="{BEFF1C26-C20F-499D-B878-81A6F06CE0FF}"/>
    <dgm:cxn modelId="{9166F264-7FAF-4B0D-924A-F5CAED1ACF6F}" type="presOf" srcId="{E9010686-32E4-4F35-809C-BA91C28FBEB2}" destId="{B120C7E3-C229-44BA-99D4-073AB503EFD0}" srcOrd="0" destOrd="1" presId="urn:microsoft.com/office/officeart/2005/8/layout/vList5"/>
    <dgm:cxn modelId="{B8DE154F-8367-45D2-955C-6C3EA4FAE79E}" type="presOf" srcId="{0AF6C0D3-E432-4FFE-A8A8-E21CE4D4FB09}" destId="{86BF734D-7DCC-4826-A8A1-7FBD2CE66A23}" srcOrd="0" destOrd="0" presId="urn:microsoft.com/office/officeart/2005/8/layout/vList5"/>
    <dgm:cxn modelId="{6170D872-AE67-440B-8C3B-E18220255E51}" srcId="{DFCEF95B-3482-46E2-9F29-A7A58E01B459}" destId="{DBCF92CC-9097-4CB8-A73A-0F245519A828}" srcOrd="2" destOrd="0" parTransId="{E1DBBB73-9D31-45B2-AE0A-C29577C9D2E5}" sibTransId="{DD994012-FCA3-4E7D-A0F0-11E78710B214}"/>
    <dgm:cxn modelId="{4B972C9A-6B29-42A1-90C5-131E3BF5A530}" srcId="{3D6828BA-5C33-4B68-A4C6-B1E26B14E5D3}" destId="{E9010686-32E4-4F35-809C-BA91C28FBEB2}" srcOrd="1" destOrd="0" parTransId="{C1E864CD-4302-47B1-A9D3-89C97FCDC2AB}" sibTransId="{263A035F-2D47-4E08-B366-F7715536FC29}"/>
    <dgm:cxn modelId="{AB9870AC-5AE3-4F6B-A89A-8564D24C6E1E}" srcId="{66E36CF9-EDCA-429F-94B0-51D0D4128FD6}" destId="{0AF6C0D3-E432-4FFE-A8A8-E21CE4D4FB09}" srcOrd="0" destOrd="0" parTransId="{B3DC6698-5BEE-4ABC-9594-B505B248CC68}" sibTransId="{31202AD6-86BA-4721-945E-3A42CBBD2845}"/>
    <dgm:cxn modelId="{45ED40B2-15AF-41F6-A98E-385AF166D5DC}" type="presOf" srcId="{D39685D2-1121-450C-B6E7-8166CDB23B0B}" destId="{86BF734D-7DCC-4826-A8A1-7FBD2CE66A23}" srcOrd="0" destOrd="1" presId="urn:microsoft.com/office/officeart/2005/8/layout/vList5"/>
    <dgm:cxn modelId="{3AF7E7B5-6E71-4EB9-AE34-47D7AF910ECA}" type="presOf" srcId="{3D6828BA-5C33-4B68-A4C6-B1E26B14E5D3}" destId="{80612E8F-5640-4EB2-8FB7-9693BFE50432}" srcOrd="0" destOrd="0" presId="urn:microsoft.com/office/officeart/2005/8/layout/vList5"/>
    <dgm:cxn modelId="{8F0913C7-483E-4C38-8D19-8825B97A6D6B}" type="presOf" srcId="{006E402E-2200-4674-9DEA-1B68BA20B0BD}" destId="{B120C7E3-C229-44BA-99D4-073AB503EFD0}" srcOrd="0" destOrd="0" presId="urn:microsoft.com/office/officeart/2005/8/layout/vList5"/>
    <dgm:cxn modelId="{48FA72D1-7A92-4D7A-98DB-6B74144217AC}" srcId="{3D6828BA-5C33-4B68-A4C6-B1E26B14E5D3}" destId="{006E402E-2200-4674-9DEA-1B68BA20B0BD}" srcOrd="0" destOrd="0" parTransId="{00A144A0-8BFC-4CBB-BF40-86A06F93D8E2}" sibTransId="{BD20F298-2B23-4520-9BEE-D3AD0FC50386}"/>
    <dgm:cxn modelId="{ABC9DCDD-9996-4E91-9478-9FBB985408D5}" srcId="{DFCEF95B-3482-46E2-9F29-A7A58E01B459}" destId="{66E36CF9-EDCA-429F-94B0-51D0D4128FD6}" srcOrd="1" destOrd="0" parTransId="{9416CA52-FF4E-4CF6-A4D1-7AF3CBCD0BF7}" sibTransId="{B61CE498-C728-4BAD-B814-F619644A9B36}"/>
    <dgm:cxn modelId="{DE7662DE-6754-47D4-A8F8-C8C2AE0850DE}" type="presOf" srcId="{66E36CF9-EDCA-429F-94B0-51D0D4128FD6}" destId="{A612CC80-F400-48A3-BB9E-F0E4053654DB}" srcOrd="0" destOrd="0" presId="urn:microsoft.com/office/officeart/2005/8/layout/vList5"/>
    <dgm:cxn modelId="{801899EA-89E4-499A-915D-5CAB65F50362}" srcId="{66E36CF9-EDCA-429F-94B0-51D0D4128FD6}" destId="{D39685D2-1121-450C-B6E7-8166CDB23B0B}" srcOrd="1" destOrd="0" parTransId="{44D29780-DEF1-4B21-AEDD-3E6D6B18D51F}" sibTransId="{A940184A-10D7-4E26-8830-082F9DD61871}"/>
    <dgm:cxn modelId="{D62798F2-D57F-49A1-8ADC-14B4C42A2625}" srcId="{DBCF92CC-9097-4CB8-A73A-0F245519A828}" destId="{86E0C695-754B-4097-865D-F6CBFB290A5B}" srcOrd="1" destOrd="0" parTransId="{3FA85E2E-B4A4-4731-BE13-0FF3F55A4DAB}" sibTransId="{770036A0-874B-4D7D-8FE6-3092FC8D5F6E}"/>
    <dgm:cxn modelId="{1B053077-CED5-425C-9C41-4EBEBF1DCE79}" type="presParOf" srcId="{1C2897CB-F7EB-4813-BE94-A5A49C9F7F4D}" destId="{F6F7F7CA-D395-462A-862A-CD5153E00A17}" srcOrd="0" destOrd="0" presId="urn:microsoft.com/office/officeart/2005/8/layout/vList5"/>
    <dgm:cxn modelId="{652C2685-F406-429B-B7D6-7F8A83CC43AB}" type="presParOf" srcId="{F6F7F7CA-D395-462A-862A-CD5153E00A17}" destId="{80612E8F-5640-4EB2-8FB7-9693BFE50432}" srcOrd="0" destOrd="0" presId="urn:microsoft.com/office/officeart/2005/8/layout/vList5"/>
    <dgm:cxn modelId="{A5EA745D-1AA4-4932-8833-0B38E79D3092}" type="presParOf" srcId="{F6F7F7CA-D395-462A-862A-CD5153E00A17}" destId="{B120C7E3-C229-44BA-99D4-073AB503EFD0}" srcOrd="1" destOrd="0" presId="urn:microsoft.com/office/officeart/2005/8/layout/vList5"/>
    <dgm:cxn modelId="{1CE43DD8-B41D-4034-8495-164C93D6836A}" type="presParOf" srcId="{1C2897CB-F7EB-4813-BE94-A5A49C9F7F4D}" destId="{306219A5-6873-4986-8AE3-0BC0E1E72287}" srcOrd="1" destOrd="0" presId="urn:microsoft.com/office/officeart/2005/8/layout/vList5"/>
    <dgm:cxn modelId="{7588D7FF-BC03-4F37-8241-697BA840A0D9}" type="presParOf" srcId="{1C2897CB-F7EB-4813-BE94-A5A49C9F7F4D}" destId="{18CDA84B-C001-41AA-AF1C-1C43C35500E0}" srcOrd="2" destOrd="0" presId="urn:microsoft.com/office/officeart/2005/8/layout/vList5"/>
    <dgm:cxn modelId="{11101967-E21A-41B4-887E-BEB92F7C821C}" type="presParOf" srcId="{18CDA84B-C001-41AA-AF1C-1C43C35500E0}" destId="{A612CC80-F400-48A3-BB9E-F0E4053654DB}" srcOrd="0" destOrd="0" presId="urn:microsoft.com/office/officeart/2005/8/layout/vList5"/>
    <dgm:cxn modelId="{ACCD6983-1F11-4AA6-A466-54D4A960F31A}" type="presParOf" srcId="{18CDA84B-C001-41AA-AF1C-1C43C35500E0}" destId="{86BF734D-7DCC-4826-A8A1-7FBD2CE66A23}" srcOrd="1" destOrd="0" presId="urn:microsoft.com/office/officeart/2005/8/layout/vList5"/>
    <dgm:cxn modelId="{A6C89EC8-27AE-4DDE-93EC-1491B6DE9605}" type="presParOf" srcId="{1C2897CB-F7EB-4813-BE94-A5A49C9F7F4D}" destId="{A5BC2F71-01D9-47B6-BDE4-11A05A868802}" srcOrd="3" destOrd="0" presId="urn:microsoft.com/office/officeart/2005/8/layout/vList5"/>
    <dgm:cxn modelId="{A5E7B93D-18D0-4253-989A-122BBCEA9C3A}" type="presParOf" srcId="{1C2897CB-F7EB-4813-BE94-A5A49C9F7F4D}" destId="{AD040123-9F88-4786-80E6-6ADBB6671662}" srcOrd="4" destOrd="0" presId="urn:microsoft.com/office/officeart/2005/8/layout/vList5"/>
    <dgm:cxn modelId="{2FA8A140-6DEE-4996-9295-EC1722F5D2FE}" type="presParOf" srcId="{AD040123-9F88-4786-80E6-6ADBB6671662}" destId="{982157D5-64D6-4315-86E4-8A87436AAC78}" srcOrd="0" destOrd="0" presId="urn:microsoft.com/office/officeart/2005/8/layout/vList5"/>
    <dgm:cxn modelId="{17F88C20-50A9-4FD5-BCD9-F3D57EA89DD4}" type="presParOf" srcId="{AD040123-9F88-4786-80E6-6ADBB6671662}" destId="{2E081255-F997-4C14-BCF3-B04F09AACB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3526A5-23C5-4F94-A8E6-228620A4D32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5456DA-95C8-470B-8786-87E3B4CFDB3F}">
      <dgm:prSet/>
      <dgm:spPr/>
      <dgm:t>
        <a:bodyPr/>
        <a:lstStyle/>
        <a:p>
          <a:r>
            <a:rPr lang="en-IN"/>
            <a:t>Doctors must explain treatment options, risks &amp; alternatives</a:t>
          </a:r>
          <a:endParaRPr lang="en-US"/>
        </a:p>
      </dgm:t>
    </dgm:pt>
    <dgm:pt modelId="{364962AC-61BD-4511-A9DC-AB8561D28296}" type="parTrans" cxnId="{EB67D3CB-3104-4726-9A94-D3D6F3A2C002}">
      <dgm:prSet/>
      <dgm:spPr/>
      <dgm:t>
        <a:bodyPr/>
        <a:lstStyle/>
        <a:p>
          <a:endParaRPr lang="en-US"/>
        </a:p>
      </dgm:t>
    </dgm:pt>
    <dgm:pt modelId="{DAF70163-D0C9-4DF7-9325-6438E6EEDF57}" type="sibTrans" cxnId="{EB67D3CB-3104-4726-9A94-D3D6F3A2C002}">
      <dgm:prSet/>
      <dgm:spPr/>
      <dgm:t>
        <a:bodyPr/>
        <a:lstStyle/>
        <a:p>
          <a:endParaRPr lang="en-US"/>
        </a:p>
      </dgm:t>
    </dgm:pt>
    <dgm:pt modelId="{B744B59C-CCDE-4C84-B0E4-6507C594D9E3}">
      <dgm:prSet/>
      <dgm:spPr/>
      <dgm:t>
        <a:bodyPr/>
        <a:lstStyle/>
        <a:p>
          <a:r>
            <a:rPr lang="en-IN"/>
            <a:t>Patinents must receive written prescriptions &amp; legible medical records</a:t>
          </a:r>
          <a:endParaRPr lang="en-US"/>
        </a:p>
      </dgm:t>
    </dgm:pt>
    <dgm:pt modelId="{1B0669BF-8D62-470A-928B-F98CE0BBDAA0}" type="parTrans" cxnId="{1E919B7C-658C-4D8F-89F4-069B78432207}">
      <dgm:prSet/>
      <dgm:spPr/>
      <dgm:t>
        <a:bodyPr/>
        <a:lstStyle/>
        <a:p>
          <a:endParaRPr lang="en-US"/>
        </a:p>
      </dgm:t>
    </dgm:pt>
    <dgm:pt modelId="{94E9ABFD-A353-4AA0-96B5-A8F06FFC1F63}" type="sibTrans" cxnId="{1E919B7C-658C-4D8F-89F4-069B78432207}">
      <dgm:prSet/>
      <dgm:spPr/>
      <dgm:t>
        <a:bodyPr/>
        <a:lstStyle/>
        <a:p>
          <a:endParaRPr lang="en-US"/>
        </a:p>
      </dgm:t>
    </dgm:pt>
    <dgm:pt modelId="{9117BBD4-F86A-4E33-BF2E-DBBB5526C514}">
      <dgm:prSet/>
      <dgm:spPr/>
      <dgm:t>
        <a:bodyPr/>
        <a:lstStyle/>
        <a:p>
          <a:r>
            <a:rPr lang="en-IN"/>
            <a:t>Healthcare facilities must provide itemized cost breakdowns</a:t>
          </a:r>
          <a:endParaRPr lang="en-US"/>
        </a:p>
      </dgm:t>
    </dgm:pt>
    <dgm:pt modelId="{321A47D8-A811-4FC1-8CE1-38F2D1E850A1}" type="parTrans" cxnId="{2CED3A31-3BE4-4EBD-996E-474F07378D82}">
      <dgm:prSet/>
      <dgm:spPr/>
      <dgm:t>
        <a:bodyPr/>
        <a:lstStyle/>
        <a:p>
          <a:endParaRPr lang="en-US"/>
        </a:p>
      </dgm:t>
    </dgm:pt>
    <dgm:pt modelId="{E91A526D-65B4-40D6-AA6F-7BF8992AE02F}" type="sibTrans" cxnId="{2CED3A31-3BE4-4EBD-996E-474F07378D82}">
      <dgm:prSet/>
      <dgm:spPr/>
      <dgm:t>
        <a:bodyPr/>
        <a:lstStyle/>
        <a:p>
          <a:endParaRPr lang="en-US"/>
        </a:p>
      </dgm:t>
    </dgm:pt>
    <dgm:pt modelId="{53B6FEC0-53BE-4A3E-9241-CA42C47D9763}">
      <dgm:prSet/>
      <dgm:spPr/>
      <dgm:t>
        <a:bodyPr/>
        <a:lstStyle/>
        <a:p>
          <a:r>
            <a:rPr lang="en-IN"/>
            <a:t>Consent Process must be clear &amp; voluntary</a:t>
          </a:r>
          <a:endParaRPr lang="en-US"/>
        </a:p>
      </dgm:t>
    </dgm:pt>
    <dgm:pt modelId="{94664376-B4D6-4748-87CA-DE5869D790DF}" type="parTrans" cxnId="{5F84F311-B881-4A2F-8EE1-0ADE376455ED}">
      <dgm:prSet/>
      <dgm:spPr/>
      <dgm:t>
        <a:bodyPr/>
        <a:lstStyle/>
        <a:p>
          <a:endParaRPr lang="en-US"/>
        </a:p>
      </dgm:t>
    </dgm:pt>
    <dgm:pt modelId="{E7FD29FB-CC53-4472-BC38-D2830D3DD702}" type="sibTrans" cxnId="{5F84F311-B881-4A2F-8EE1-0ADE376455ED}">
      <dgm:prSet/>
      <dgm:spPr/>
      <dgm:t>
        <a:bodyPr/>
        <a:lstStyle/>
        <a:p>
          <a:endParaRPr lang="en-US"/>
        </a:p>
      </dgm:t>
    </dgm:pt>
    <dgm:pt modelId="{E72A74B3-80C3-42CC-9445-C5488F36F884}" type="pres">
      <dgm:prSet presAssocID="{5C3526A5-23C5-4F94-A8E6-228620A4D32E}" presName="diagram" presStyleCnt="0">
        <dgm:presLayoutVars>
          <dgm:dir/>
          <dgm:resizeHandles val="exact"/>
        </dgm:presLayoutVars>
      </dgm:prSet>
      <dgm:spPr/>
    </dgm:pt>
    <dgm:pt modelId="{D14647BE-A107-4E82-AF81-B4C55B8D1BC4}" type="pres">
      <dgm:prSet presAssocID="{245456DA-95C8-470B-8786-87E3B4CFDB3F}" presName="node" presStyleLbl="node1" presStyleIdx="0" presStyleCnt="4">
        <dgm:presLayoutVars>
          <dgm:bulletEnabled val="1"/>
        </dgm:presLayoutVars>
      </dgm:prSet>
      <dgm:spPr/>
    </dgm:pt>
    <dgm:pt modelId="{3842C523-25BE-49A7-B869-AFDB071E95C0}" type="pres">
      <dgm:prSet presAssocID="{DAF70163-D0C9-4DF7-9325-6438E6EEDF57}" presName="sibTrans" presStyleCnt="0"/>
      <dgm:spPr/>
    </dgm:pt>
    <dgm:pt modelId="{2D3A7B2F-5F34-4F55-ACB5-C6F2E1D0EB6A}" type="pres">
      <dgm:prSet presAssocID="{B744B59C-CCDE-4C84-B0E4-6507C594D9E3}" presName="node" presStyleLbl="node1" presStyleIdx="1" presStyleCnt="4">
        <dgm:presLayoutVars>
          <dgm:bulletEnabled val="1"/>
        </dgm:presLayoutVars>
      </dgm:prSet>
      <dgm:spPr/>
    </dgm:pt>
    <dgm:pt modelId="{533096E1-58C1-4ABE-BA37-839CB23A3B2B}" type="pres">
      <dgm:prSet presAssocID="{94E9ABFD-A353-4AA0-96B5-A8F06FFC1F63}" presName="sibTrans" presStyleCnt="0"/>
      <dgm:spPr/>
    </dgm:pt>
    <dgm:pt modelId="{274F27A4-0B62-4568-ABE6-F3D8C9493434}" type="pres">
      <dgm:prSet presAssocID="{9117BBD4-F86A-4E33-BF2E-DBBB5526C514}" presName="node" presStyleLbl="node1" presStyleIdx="2" presStyleCnt="4">
        <dgm:presLayoutVars>
          <dgm:bulletEnabled val="1"/>
        </dgm:presLayoutVars>
      </dgm:prSet>
      <dgm:spPr/>
    </dgm:pt>
    <dgm:pt modelId="{5086A764-B806-4226-A9CD-EEA5BC9E4A72}" type="pres">
      <dgm:prSet presAssocID="{E91A526D-65B4-40D6-AA6F-7BF8992AE02F}" presName="sibTrans" presStyleCnt="0"/>
      <dgm:spPr/>
    </dgm:pt>
    <dgm:pt modelId="{F5FF7FA3-3857-4F31-AE2C-1EE576D91CC4}" type="pres">
      <dgm:prSet presAssocID="{53B6FEC0-53BE-4A3E-9241-CA42C47D9763}" presName="node" presStyleLbl="node1" presStyleIdx="3" presStyleCnt="4">
        <dgm:presLayoutVars>
          <dgm:bulletEnabled val="1"/>
        </dgm:presLayoutVars>
      </dgm:prSet>
      <dgm:spPr/>
    </dgm:pt>
  </dgm:ptLst>
  <dgm:cxnLst>
    <dgm:cxn modelId="{5F84F311-B881-4A2F-8EE1-0ADE376455ED}" srcId="{5C3526A5-23C5-4F94-A8E6-228620A4D32E}" destId="{53B6FEC0-53BE-4A3E-9241-CA42C47D9763}" srcOrd="3" destOrd="0" parTransId="{94664376-B4D6-4748-87CA-DE5869D790DF}" sibTransId="{E7FD29FB-CC53-4472-BC38-D2830D3DD702}"/>
    <dgm:cxn modelId="{8027222E-2E40-47D4-A7AB-5F93DC90D712}" type="presOf" srcId="{9117BBD4-F86A-4E33-BF2E-DBBB5526C514}" destId="{274F27A4-0B62-4568-ABE6-F3D8C9493434}" srcOrd="0" destOrd="0" presId="urn:microsoft.com/office/officeart/2005/8/layout/default"/>
    <dgm:cxn modelId="{2CED3A31-3BE4-4EBD-996E-474F07378D82}" srcId="{5C3526A5-23C5-4F94-A8E6-228620A4D32E}" destId="{9117BBD4-F86A-4E33-BF2E-DBBB5526C514}" srcOrd="2" destOrd="0" parTransId="{321A47D8-A811-4FC1-8CE1-38F2D1E850A1}" sibTransId="{E91A526D-65B4-40D6-AA6F-7BF8992AE02F}"/>
    <dgm:cxn modelId="{C404B477-D318-4742-8CDF-CD677EABA54D}" type="presOf" srcId="{B744B59C-CCDE-4C84-B0E4-6507C594D9E3}" destId="{2D3A7B2F-5F34-4F55-ACB5-C6F2E1D0EB6A}" srcOrd="0" destOrd="0" presId="urn:microsoft.com/office/officeart/2005/8/layout/default"/>
    <dgm:cxn modelId="{1E919B7C-658C-4D8F-89F4-069B78432207}" srcId="{5C3526A5-23C5-4F94-A8E6-228620A4D32E}" destId="{B744B59C-CCDE-4C84-B0E4-6507C594D9E3}" srcOrd="1" destOrd="0" parTransId="{1B0669BF-8D62-470A-928B-F98CE0BBDAA0}" sibTransId="{94E9ABFD-A353-4AA0-96B5-A8F06FFC1F63}"/>
    <dgm:cxn modelId="{A0CBED8E-F435-483F-9DAA-4333AF763560}" type="presOf" srcId="{245456DA-95C8-470B-8786-87E3B4CFDB3F}" destId="{D14647BE-A107-4E82-AF81-B4C55B8D1BC4}" srcOrd="0" destOrd="0" presId="urn:microsoft.com/office/officeart/2005/8/layout/default"/>
    <dgm:cxn modelId="{7885F0B5-BF39-4E36-A834-1B0A1B599FFE}" type="presOf" srcId="{53B6FEC0-53BE-4A3E-9241-CA42C47D9763}" destId="{F5FF7FA3-3857-4F31-AE2C-1EE576D91CC4}" srcOrd="0" destOrd="0" presId="urn:microsoft.com/office/officeart/2005/8/layout/default"/>
    <dgm:cxn modelId="{078839C3-A20C-4F9D-96EE-4D0D09EFFEA0}" type="presOf" srcId="{5C3526A5-23C5-4F94-A8E6-228620A4D32E}" destId="{E72A74B3-80C3-42CC-9445-C5488F36F884}" srcOrd="0" destOrd="0" presId="urn:microsoft.com/office/officeart/2005/8/layout/default"/>
    <dgm:cxn modelId="{EB67D3CB-3104-4726-9A94-D3D6F3A2C002}" srcId="{5C3526A5-23C5-4F94-A8E6-228620A4D32E}" destId="{245456DA-95C8-470B-8786-87E3B4CFDB3F}" srcOrd="0" destOrd="0" parTransId="{364962AC-61BD-4511-A9DC-AB8561D28296}" sibTransId="{DAF70163-D0C9-4DF7-9325-6438E6EEDF57}"/>
    <dgm:cxn modelId="{54F6335B-A3B6-4CCA-B4F6-AAF0CE747CF4}" type="presParOf" srcId="{E72A74B3-80C3-42CC-9445-C5488F36F884}" destId="{D14647BE-A107-4E82-AF81-B4C55B8D1BC4}" srcOrd="0" destOrd="0" presId="urn:microsoft.com/office/officeart/2005/8/layout/default"/>
    <dgm:cxn modelId="{A46A608B-17F3-4C45-9319-047A94158684}" type="presParOf" srcId="{E72A74B3-80C3-42CC-9445-C5488F36F884}" destId="{3842C523-25BE-49A7-B869-AFDB071E95C0}" srcOrd="1" destOrd="0" presId="urn:microsoft.com/office/officeart/2005/8/layout/default"/>
    <dgm:cxn modelId="{284ECDF2-BC75-4B8D-8D85-D8071DB134D9}" type="presParOf" srcId="{E72A74B3-80C3-42CC-9445-C5488F36F884}" destId="{2D3A7B2F-5F34-4F55-ACB5-C6F2E1D0EB6A}" srcOrd="2" destOrd="0" presId="urn:microsoft.com/office/officeart/2005/8/layout/default"/>
    <dgm:cxn modelId="{E349773C-9C91-4140-9F6B-8F190C3C7205}" type="presParOf" srcId="{E72A74B3-80C3-42CC-9445-C5488F36F884}" destId="{533096E1-58C1-4ABE-BA37-839CB23A3B2B}" srcOrd="3" destOrd="0" presId="urn:microsoft.com/office/officeart/2005/8/layout/default"/>
    <dgm:cxn modelId="{6A1635A8-0EC4-4B16-9459-FBFE071CFBF7}" type="presParOf" srcId="{E72A74B3-80C3-42CC-9445-C5488F36F884}" destId="{274F27A4-0B62-4568-ABE6-F3D8C9493434}" srcOrd="4" destOrd="0" presId="urn:microsoft.com/office/officeart/2005/8/layout/default"/>
    <dgm:cxn modelId="{F016D970-40A9-4918-8D43-40C0FBDCA6A8}" type="presParOf" srcId="{E72A74B3-80C3-42CC-9445-C5488F36F884}" destId="{5086A764-B806-4226-A9CD-EEA5BC9E4A72}" srcOrd="5" destOrd="0" presId="urn:microsoft.com/office/officeart/2005/8/layout/default"/>
    <dgm:cxn modelId="{9CD3A6D8-BC95-44CB-87A5-B92F547B9CAE}" type="presParOf" srcId="{E72A74B3-80C3-42CC-9445-C5488F36F884}" destId="{F5FF7FA3-3857-4F31-AE2C-1EE576D91CC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818067-96E2-472A-B7F2-5493059B695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AB88F7-AE94-4ECF-B49B-1B3225D93CC7}">
      <dgm:prSet/>
      <dgm:spPr/>
      <dgm:t>
        <a:bodyPr/>
        <a:lstStyle/>
        <a:p>
          <a:r>
            <a:rPr lang="en-US"/>
            <a:t>1. Medication Errors: Verify prescriptions.</a:t>
          </a:r>
        </a:p>
      </dgm:t>
    </dgm:pt>
    <dgm:pt modelId="{5325AFF8-F163-417F-A6F2-265861237CA3}" type="parTrans" cxnId="{C495DAAC-84C4-40DC-8C9C-DE6E4B6803CE}">
      <dgm:prSet/>
      <dgm:spPr/>
      <dgm:t>
        <a:bodyPr/>
        <a:lstStyle/>
        <a:p>
          <a:endParaRPr lang="en-US"/>
        </a:p>
      </dgm:t>
    </dgm:pt>
    <dgm:pt modelId="{BDB2529D-45D8-4F09-9B6E-DAEE93C37751}" type="sibTrans" cxnId="{C495DAAC-84C4-40DC-8C9C-DE6E4B6803CE}">
      <dgm:prSet/>
      <dgm:spPr/>
      <dgm:t>
        <a:bodyPr/>
        <a:lstStyle/>
        <a:p>
          <a:endParaRPr lang="en-US"/>
        </a:p>
      </dgm:t>
    </dgm:pt>
    <dgm:pt modelId="{74109223-59E8-4C74-8A67-8682FE6333AD}">
      <dgm:prSet/>
      <dgm:spPr/>
      <dgm:t>
        <a:bodyPr/>
        <a:lstStyle/>
        <a:p>
          <a:r>
            <a:rPr lang="en-US"/>
            <a:t>2. Hospital-Acquired Infections: Hand hygiene.</a:t>
          </a:r>
        </a:p>
      </dgm:t>
    </dgm:pt>
    <dgm:pt modelId="{750AC150-D8C0-4A03-8868-BE79C62136AB}" type="parTrans" cxnId="{926404C4-0699-4B4A-90E4-11DFEB85438F}">
      <dgm:prSet/>
      <dgm:spPr/>
      <dgm:t>
        <a:bodyPr/>
        <a:lstStyle/>
        <a:p>
          <a:endParaRPr lang="en-US"/>
        </a:p>
      </dgm:t>
    </dgm:pt>
    <dgm:pt modelId="{822D6FEA-C9A0-4541-9D14-E65E70717485}" type="sibTrans" cxnId="{926404C4-0699-4B4A-90E4-11DFEB85438F}">
      <dgm:prSet/>
      <dgm:spPr/>
      <dgm:t>
        <a:bodyPr/>
        <a:lstStyle/>
        <a:p>
          <a:endParaRPr lang="en-US"/>
        </a:p>
      </dgm:t>
    </dgm:pt>
    <dgm:pt modelId="{21D1A09B-423D-42B7-BF37-C8268CEFA15D}">
      <dgm:prSet/>
      <dgm:spPr/>
      <dgm:t>
        <a:bodyPr/>
        <a:lstStyle/>
        <a:p>
          <a:r>
            <a:rPr lang="en-US"/>
            <a:t>3. Falls: Mobility assistance.</a:t>
          </a:r>
        </a:p>
      </dgm:t>
    </dgm:pt>
    <dgm:pt modelId="{D73C33E0-2568-474F-894A-AD0A069C1865}" type="parTrans" cxnId="{BF1206CC-C399-4CD7-B4B7-5B99845EACD9}">
      <dgm:prSet/>
      <dgm:spPr/>
      <dgm:t>
        <a:bodyPr/>
        <a:lstStyle/>
        <a:p>
          <a:endParaRPr lang="en-US"/>
        </a:p>
      </dgm:t>
    </dgm:pt>
    <dgm:pt modelId="{85F0D942-4CC3-4A18-B9E3-5091AF901E4A}" type="sibTrans" cxnId="{BF1206CC-C399-4CD7-B4B7-5B99845EACD9}">
      <dgm:prSet/>
      <dgm:spPr/>
      <dgm:t>
        <a:bodyPr/>
        <a:lstStyle/>
        <a:p>
          <a:endParaRPr lang="en-US"/>
        </a:p>
      </dgm:t>
    </dgm:pt>
    <dgm:pt modelId="{DF119E99-21F0-40AF-A095-71C84848C1F2}">
      <dgm:prSet/>
      <dgm:spPr/>
      <dgm:t>
        <a:bodyPr/>
        <a:lstStyle/>
        <a:p>
          <a:r>
            <a:rPr lang="en-US"/>
            <a:t>4. Pressure Sores: Repositioning.</a:t>
          </a:r>
        </a:p>
      </dgm:t>
    </dgm:pt>
    <dgm:pt modelId="{313B94A1-D7C5-4035-AC0B-61FC639164B4}" type="parTrans" cxnId="{7568F588-C913-45E2-96AF-EE1679D519AE}">
      <dgm:prSet/>
      <dgm:spPr/>
      <dgm:t>
        <a:bodyPr/>
        <a:lstStyle/>
        <a:p>
          <a:endParaRPr lang="en-US"/>
        </a:p>
      </dgm:t>
    </dgm:pt>
    <dgm:pt modelId="{659C6955-6642-4313-9CCB-4E25FF2F8E27}" type="sibTrans" cxnId="{7568F588-C913-45E2-96AF-EE1679D519AE}">
      <dgm:prSet/>
      <dgm:spPr/>
      <dgm:t>
        <a:bodyPr/>
        <a:lstStyle/>
        <a:p>
          <a:endParaRPr lang="en-US"/>
        </a:p>
      </dgm:t>
    </dgm:pt>
    <dgm:pt modelId="{C946B146-9F10-4DFE-AF86-13A54B8831F4}" type="pres">
      <dgm:prSet presAssocID="{3E818067-96E2-472A-B7F2-5493059B695D}" presName="linear" presStyleCnt="0">
        <dgm:presLayoutVars>
          <dgm:animLvl val="lvl"/>
          <dgm:resizeHandles val="exact"/>
        </dgm:presLayoutVars>
      </dgm:prSet>
      <dgm:spPr/>
    </dgm:pt>
    <dgm:pt modelId="{9188AA5B-B13D-4898-9793-9C5D14ED5F87}" type="pres">
      <dgm:prSet presAssocID="{61AB88F7-AE94-4ECF-B49B-1B3225D93C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BA92B7-1AAC-4686-BC84-F886E73C1FB1}" type="pres">
      <dgm:prSet presAssocID="{BDB2529D-45D8-4F09-9B6E-DAEE93C37751}" presName="spacer" presStyleCnt="0"/>
      <dgm:spPr/>
    </dgm:pt>
    <dgm:pt modelId="{C55D77DA-3028-4E34-9D1B-6A89D59B2642}" type="pres">
      <dgm:prSet presAssocID="{74109223-59E8-4C74-8A67-8682FE6333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D5ADE2-9879-4B57-86A0-DDDFC92E0479}" type="pres">
      <dgm:prSet presAssocID="{822D6FEA-C9A0-4541-9D14-E65E70717485}" presName="spacer" presStyleCnt="0"/>
      <dgm:spPr/>
    </dgm:pt>
    <dgm:pt modelId="{D7B91407-CD99-4DEB-ABCA-B3D7172C8928}" type="pres">
      <dgm:prSet presAssocID="{21D1A09B-423D-42B7-BF37-C8268CEFA1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5131113-C940-4C40-9CB1-8176E29C04F2}" type="pres">
      <dgm:prSet presAssocID="{85F0D942-4CC3-4A18-B9E3-5091AF901E4A}" presName="spacer" presStyleCnt="0"/>
      <dgm:spPr/>
    </dgm:pt>
    <dgm:pt modelId="{72C9FFD7-3847-43CE-A821-3194F9881057}" type="pres">
      <dgm:prSet presAssocID="{DF119E99-21F0-40AF-A095-71C84848C1F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074A700-1DBB-4CCD-8559-B7976AB6BDFA}" type="presOf" srcId="{21D1A09B-423D-42B7-BF37-C8268CEFA15D}" destId="{D7B91407-CD99-4DEB-ABCA-B3D7172C8928}" srcOrd="0" destOrd="0" presId="urn:microsoft.com/office/officeart/2005/8/layout/vList2"/>
    <dgm:cxn modelId="{FC1A113A-B815-4DB0-856C-64E2D40A8B00}" type="presOf" srcId="{3E818067-96E2-472A-B7F2-5493059B695D}" destId="{C946B146-9F10-4DFE-AF86-13A54B8831F4}" srcOrd="0" destOrd="0" presId="urn:microsoft.com/office/officeart/2005/8/layout/vList2"/>
    <dgm:cxn modelId="{EB64A06F-471F-47B0-9ABC-03C6322072A7}" type="presOf" srcId="{74109223-59E8-4C74-8A67-8682FE6333AD}" destId="{C55D77DA-3028-4E34-9D1B-6A89D59B2642}" srcOrd="0" destOrd="0" presId="urn:microsoft.com/office/officeart/2005/8/layout/vList2"/>
    <dgm:cxn modelId="{3F025D57-4321-4DFE-8520-D34E350FDB9E}" type="presOf" srcId="{61AB88F7-AE94-4ECF-B49B-1B3225D93CC7}" destId="{9188AA5B-B13D-4898-9793-9C5D14ED5F87}" srcOrd="0" destOrd="0" presId="urn:microsoft.com/office/officeart/2005/8/layout/vList2"/>
    <dgm:cxn modelId="{7568F588-C913-45E2-96AF-EE1679D519AE}" srcId="{3E818067-96E2-472A-B7F2-5493059B695D}" destId="{DF119E99-21F0-40AF-A095-71C84848C1F2}" srcOrd="3" destOrd="0" parTransId="{313B94A1-D7C5-4035-AC0B-61FC639164B4}" sibTransId="{659C6955-6642-4313-9CCB-4E25FF2F8E27}"/>
    <dgm:cxn modelId="{C495DAAC-84C4-40DC-8C9C-DE6E4B6803CE}" srcId="{3E818067-96E2-472A-B7F2-5493059B695D}" destId="{61AB88F7-AE94-4ECF-B49B-1B3225D93CC7}" srcOrd="0" destOrd="0" parTransId="{5325AFF8-F163-417F-A6F2-265861237CA3}" sibTransId="{BDB2529D-45D8-4F09-9B6E-DAEE93C37751}"/>
    <dgm:cxn modelId="{33B283C3-D9A9-4100-9071-B7DEC9302343}" type="presOf" srcId="{DF119E99-21F0-40AF-A095-71C84848C1F2}" destId="{72C9FFD7-3847-43CE-A821-3194F9881057}" srcOrd="0" destOrd="0" presId="urn:microsoft.com/office/officeart/2005/8/layout/vList2"/>
    <dgm:cxn modelId="{926404C4-0699-4B4A-90E4-11DFEB85438F}" srcId="{3E818067-96E2-472A-B7F2-5493059B695D}" destId="{74109223-59E8-4C74-8A67-8682FE6333AD}" srcOrd="1" destOrd="0" parTransId="{750AC150-D8C0-4A03-8868-BE79C62136AB}" sibTransId="{822D6FEA-C9A0-4541-9D14-E65E70717485}"/>
    <dgm:cxn modelId="{BF1206CC-C399-4CD7-B4B7-5B99845EACD9}" srcId="{3E818067-96E2-472A-B7F2-5493059B695D}" destId="{21D1A09B-423D-42B7-BF37-C8268CEFA15D}" srcOrd="2" destOrd="0" parTransId="{D73C33E0-2568-474F-894A-AD0A069C1865}" sibTransId="{85F0D942-4CC3-4A18-B9E3-5091AF901E4A}"/>
    <dgm:cxn modelId="{AD7110AE-D54D-45E6-8145-DE7C70208A8B}" type="presParOf" srcId="{C946B146-9F10-4DFE-AF86-13A54B8831F4}" destId="{9188AA5B-B13D-4898-9793-9C5D14ED5F87}" srcOrd="0" destOrd="0" presId="urn:microsoft.com/office/officeart/2005/8/layout/vList2"/>
    <dgm:cxn modelId="{A9005CBC-0918-4BDA-A70F-33FB74279611}" type="presParOf" srcId="{C946B146-9F10-4DFE-AF86-13A54B8831F4}" destId="{19BA92B7-1AAC-4686-BC84-F886E73C1FB1}" srcOrd="1" destOrd="0" presId="urn:microsoft.com/office/officeart/2005/8/layout/vList2"/>
    <dgm:cxn modelId="{6113B936-F4C8-4CD9-873B-A55E62DC3293}" type="presParOf" srcId="{C946B146-9F10-4DFE-AF86-13A54B8831F4}" destId="{C55D77DA-3028-4E34-9D1B-6A89D59B2642}" srcOrd="2" destOrd="0" presId="urn:microsoft.com/office/officeart/2005/8/layout/vList2"/>
    <dgm:cxn modelId="{C275F3DD-6790-460B-B045-2A91C8ED4F65}" type="presParOf" srcId="{C946B146-9F10-4DFE-AF86-13A54B8831F4}" destId="{81D5ADE2-9879-4B57-86A0-DDDFC92E0479}" srcOrd="3" destOrd="0" presId="urn:microsoft.com/office/officeart/2005/8/layout/vList2"/>
    <dgm:cxn modelId="{9CC36D10-8B8B-4994-BEFF-24327C5BD34E}" type="presParOf" srcId="{C946B146-9F10-4DFE-AF86-13A54B8831F4}" destId="{D7B91407-CD99-4DEB-ABCA-B3D7172C8928}" srcOrd="4" destOrd="0" presId="urn:microsoft.com/office/officeart/2005/8/layout/vList2"/>
    <dgm:cxn modelId="{2253C54D-5478-4923-8588-49F7C7EA5C79}" type="presParOf" srcId="{C946B146-9F10-4DFE-AF86-13A54B8831F4}" destId="{35131113-C940-4C40-9CB1-8176E29C04F2}" srcOrd="5" destOrd="0" presId="urn:microsoft.com/office/officeart/2005/8/layout/vList2"/>
    <dgm:cxn modelId="{B652FDAB-BF9A-42EB-A854-55FB84A32206}" type="presParOf" srcId="{C946B146-9F10-4DFE-AF86-13A54B8831F4}" destId="{72C9FFD7-3847-43CE-A821-3194F98810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7F679-197C-4C1D-B7C8-5E1AF49D0312}">
      <dsp:nvSpPr>
        <dsp:cNvPr id="0" name=""/>
        <dsp:cNvSpPr/>
      </dsp:nvSpPr>
      <dsp:spPr>
        <a:xfrm>
          <a:off x="0" y="0"/>
          <a:ext cx="7886700" cy="39488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WHO Definition: </a:t>
          </a:r>
        </a:p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/>
            <a:t>The absence of preventable harm to a patient and reduction of risk of unnecessary harm associated with health care to an acceptable minimum.#</a:t>
          </a:r>
          <a:endParaRPr lang="en-US" sz="3500" kern="1200" dirty="0"/>
        </a:p>
      </dsp:txBody>
      <dsp:txXfrm>
        <a:off x="0" y="0"/>
        <a:ext cx="7886700" cy="39488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F71C9-D8EA-4C91-A10E-7E13ED3B3728}">
      <dsp:nvSpPr>
        <dsp:cNvPr id="0" name=""/>
        <dsp:cNvSpPr/>
      </dsp:nvSpPr>
      <dsp:spPr>
        <a:xfrm>
          <a:off x="1577340" y="1234"/>
          <a:ext cx="6309360" cy="12648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321278" rIns="122419" bIns="3212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Encouraging hospitals to be patient-centric.</a:t>
          </a:r>
        </a:p>
      </dsp:txBody>
      <dsp:txXfrm>
        <a:off x="1577340" y="1234"/>
        <a:ext cx="6309360" cy="1264874"/>
      </dsp:txXfrm>
    </dsp:sp>
    <dsp:sp modelId="{EB2F5689-1432-4962-AC53-D77418B52F8B}">
      <dsp:nvSpPr>
        <dsp:cNvPr id="0" name=""/>
        <dsp:cNvSpPr/>
      </dsp:nvSpPr>
      <dsp:spPr>
        <a:xfrm>
          <a:off x="0" y="1234"/>
          <a:ext cx="1577340" cy="1264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24941" rIns="83468" bIns="1249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Encouraging</a:t>
          </a:r>
        </a:p>
      </dsp:txBody>
      <dsp:txXfrm>
        <a:off x="0" y="1234"/>
        <a:ext cx="1577340" cy="1264874"/>
      </dsp:txXfrm>
    </dsp:sp>
    <dsp:sp modelId="{7EC13445-EA54-46D5-BBB1-985DF9E81AF9}">
      <dsp:nvSpPr>
        <dsp:cNvPr id="0" name=""/>
        <dsp:cNvSpPr/>
      </dsp:nvSpPr>
      <dsp:spPr>
        <a:xfrm>
          <a:off x="1577340" y="1342000"/>
          <a:ext cx="6309360" cy="126487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321278" rIns="122419" bIns="3212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Establishing patient safety networks.</a:t>
          </a:r>
        </a:p>
      </dsp:txBody>
      <dsp:txXfrm>
        <a:off x="1577340" y="1342000"/>
        <a:ext cx="6309360" cy="1264874"/>
      </dsp:txXfrm>
    </dsp:sp>
    <dsp:sp modelId="{3ABB62A4-0B52-4278-86F3-AACB394A2ED7}">
      <dsp:nvSpPr>
        <dsp:cNvPr id="0" name=""/>
        <dsp:cNvSpPr/>
      </dsp:nvSpPr>
      <dsp:spPr>
        <a:xfrm>
          <a:off x="0" y="1342000"/>
          <a:ext cx="1577340" cy="1264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24941" rIns="83468" bIns="1249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Establishing</a:t>
          </a:r>
        </a:p>
      </dsp:txBody>
      <dsp:txXfrm>
        <a:off x="0" y="1342000"/>
        <a:ext cx="1577340" cy="1264874"/>
      </dsp:txXfrm>
    </dsp:sp>
    <dsp:sp modelId="{1B26810A-2739-4BBB-A9D8-0E5C04AF6B67}">
      <dsp:nvSpPr>
        <dsp:cNvPr id="0" name=""/>
        <dsp:cNvSpPr/>
      </dsp:nvSpPr>
      <dsp:spPr>
        <a:xfrm>
          <a:off x="1577340" y="2682767"/>
          <a:ext cx="6309360" cy="126487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321278" rIns="122419" bIns="3212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Collaborating with medical institutions for training.</a:t>
          </a:r>
        </a:p>
      </dsp:txBody>
      <dsp:txXfrm>
        <a:off x="1577340" y="2682767"/>
        <a:ext cx="6309360" cy="1264874"/>
      </dsp:txXfrm>
    </dsp:sp>
    <dsp:sp modelId="{8DFA704D-2B05-47D7-81CD-DE28074F1E5D}">
      <dsp:nvSpPr>
        <dsp:cNvPr id="0" name=""/>
        <dsp:cNvSpPr/>
      </dsp:nvSpPr>
      <dsp:spPr>
        <a:xfrm>
          <a:off x="0" y="2682767"/>
          <a:ext cx="1577340" cy="1264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24941" rIns="83468" bIns="1249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Collaborating</a:t>
          </a:r>
        </a:p>
      </dsp:txBody>
      <dsp:txXfrm>
        <a:off x="0" y="2682767"/>
        <a:ext cx="1577340" cy="12648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C1D53-53A4-4585-B258-A6A5DD2D6943}">
      <dsp:nvSpPr>
        <dsp:cNvPr id="0" name=""/>
        <dsp:cNvSpPr/>
      </dsp:nvSpPr>
      <dsp:spPr>
        <a:xfrm>
          <a:off x="0" y="36440"/>
          <a:ext cx="5000124" cy="17341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Patient Safety is Everyone’s Responsibility.</a:t>
          </a:r>
        </a:p>
      </dsp:txBody>
      <dsp:txXfrm>
        <a:off x="84655" y="121095"/>
        <a:ext cx="4830814" cy="1564849"/>
      </dsp:txXfrm>
    </dsp:sp>
    <dsp:sp modelId="{B06DF95E-814C-4568-8A5E-192B85469274}">
      <dsp:nvSpPr>
        <dsp:cNvPr id="0" name=""/>
        <dsp:cNvSpPr/>
      </dsp:nvSpPr>
      <dsp:spPr>
        <a:xfrm>
          <a:off x="0" y="1859880"/>
          <a:ext cx="5000124" cy="173415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Empowered Patients &amp; Caregivers = Safer Healthcare System.</a:t>
          </a:r>
        </a:p>
      </dsp:txBody>
      <dsp:txXfrm>
        <a:off x="84655" y="1944535"/>
        <a:ext cx="4830814" cy="1564849"/>
      </dsp:txXfrm>
    </dsp:sp>
    <dsp:sp modelId="{95064344-0EAF-48DA-BB47-3140F4D3A559}">
      <dsp:nvSpPr>
        <dsp:cNvPr id="0" name=""/>
        <dsp:cNvSpPr/>
      </dsp:nvSpPr>
      <dsp:spPr>
        <a:xfrm>
          <a:off x="0" y="3683319"/>
          <a:ext cx="5000124" cy="173415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Ensuring dignity, safety, and well-being for all.</a:t>
          </a:r>
        </a:p>
      </dsp:txBody>
      <dsp:txXfrm>
        <a:off x="84655" y="3767974"/>
        <a:ext cx="4830814" cy="1564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9F706-9A52-4BDC-8EB2-CE56A03CD702}">
      <dsp:nvSpPr>
        <dsp:cNvPr id="0" name=""/>
        <dsp:cNvSpPr/>
      </dsp:nvSpPr>
      <dsp:spPr>
        <a:xfrm>
          <a:off x="0" y="0"/>
          <a:ext cx="7886700" cy="39488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Why Patient &amp; Caregiver Engagement Matters:</a:t>
          </a:r>
        </a:p>
      </dsp:txBody>
      <dsp:txXfrm>
        <a:off x="0" y="0"/>
        <a:ext cx="7886700" cy="2132393"/>
      </dsp:txXfrm>
    </dsp:sp>
    <dsp:sp modelId="{44773D5F-01E2-449D-A7E8-B24EDE9E7D22}">
      <dsp:nvSpPr>
        <dsp:cNvPr id="0" name=""/>
        <dsp:cNvSpPr/>
      </dsp:nvSpPr>
      <dsp:spPr>
        <a:xfrm>
          <a:off x="3850" y="2053415"/>
          <a:ext cx="2626332" cy="181648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 Reduces medical errors</a:t>
          </a:r>
        </a:p>
      </dsp:txBody>
      <dsp:txXfrm>
        <a:off x="3850" y="2053415"/>
        <a:ext cx="2626332" cy="1816482"/>
      </dsp:txXfrm>
    </dsp:sp>
    <dsp:sp modelId="{110D16F4-3CE1-409F-9886-BEBF78276629}">
      <dsp:nvSpPr>
        <dsp:cNvPr id="0" name=""/>
        <dsp:cNvSpPr/>
      </dsp:nvSpPr>
      <dsp:spPr>
        <a:xfrm>
          <a:off x="2630183" y="2053415"/>
          <a:ext cx="2626332" cy="1816482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Improves communication</a:t>
          </a:r>
        </a:p>
      </dsp:txBody>
      <dsp:txXfrm>
        <a:off x="2630183" y="2053415"/>
        <a:ext cx="2626332" cy="1816482"/>
      </dsp:txXfrm>
    </dsp:sp>
    <dsp:sp modelId="{CF6FB5BC-6B66-4E06-9B6E-07D74F2C2F5B}">
      <dsp:nvSpPr>
        <dsp:cNvPr id="0" name=""/>
        <dsp:cNvSpPr/>
      </dsp:nvSpPr>
      <dsp:spPr>
        <a:xfrm>
          <a:off x="5256516" y="2053415"/>
          <a:ext cx="2626332" cy="1816482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Enhances treatment adherence.</a:t>
          </a:r>
        </a:p>
      </dsp:txBody>
      <dsp:txXfrm>
        <a:off x="5256516" y="2053415"/>
        <a:ext cx="2626332" cy="1816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2967B-5909-4EEA-A404-1DC9C459D9F5}">
      <dsp:nvSpPr>
        <dsp:cNvPr id="0" name=""/>
        <dsp:cNvSpPr/>
      </dsp:nvSpPr>
      <dsp:spPr>
        <a:xfrm>
          <a:off x="133649" y="1674"/>
          <a:ext cx="1746764" cy="104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Patients &amp; Family Members</a:t>
          </a:r>
        </a:p>
      </dsp:txBody>
      <dsp:txXfrm>
        <a:off x="133649" y="1674"/>
        <a:ext cx="1746764" cy="1048058"/>
      </dsp:txXfrm>
    </dsp:sp>
    <dsp:sp modelId="{69D53FBD-95D8-4675-A819-90FB44033B65}">
      <dsp:nvSpPr>
        <dsp:cNvPr id="0" name=""/>
        <dsp:cNvSpPr/>
      </dsp:nvSpPr>
      <dsp:spPr>
        <a:xfrm>
          <a:off x="2055090" y="1674"/>
          <a:ext cx="1746764" cy="104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Doctors &amp; Nurses</a:t>
          </a:r>
        </a:p>
      </dsp:txBody>
      <dsp:txXfrm>
        <a:off x="2055090" y="1674"/>
        <a:ext cx="1746764" cy="1048058"/>
      </dsp:txXfrm>
    </dsp:sp>
    <dsp:sp modelId="{6BB3E44A-7125-4CF2-B391-C34D0581D4C1}">
      <dsp:nvSpPr>
        <dsp:cNvPr id="0" name=""/>
        <dsp:cNvSpPr/>
      </dsp:nvSpPr>
      <dsp:spPr>
        <a:xfrm>
          <a:off x="133649" y="1224409"/>
          <a:ext cx="1746764" cy="104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Hospitals &amp; Policy Makers</a:t>
          </a:r>
        </a:p>
      </dsp:txBody>
      <dsp:txXfrm>
        <a:off x="133649" y="1224409"/>
        <a:ext cx="1746764" cy="1048058"/>
      </dsp:txXfrm>
    </dsp:sp>
    <dsp:sp modelId="{81F0E2D6-DEE4-4E5A-A8FB-EADB7D34A908}">
      <dsp:nvSpPr>
        <dsp:cNvPr id="0" name=""/>
        <dsp:cNvSpPr/>
      </dsp:nvSpPr>
      <dsp:spPr>
        <a:xfrm>
          <a:off x="2055090" y="1224409"/>
          <a:ext cx="1746764" cy="104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Diagnostics &amp; Pharma Companies</a:t>
          </a:r>
        </a:p>
      </dsp:txBody>
      <dsp:txXfrm>
        <a:off x="2055090" y="1224409"/>
        <a:ext cx="1746764" cy="1048058"/>
      </dsp:txXfrm>
    </dsp:sp>
    <dsp:sp modelId="{CB12F126-4A78-4A3B-BAD5-84D5CCDDCC84}">
      <dsp:nvSpPr>
        <dsp:cNvPr id="0" name=""/>
        <dsp:cNvSpPr/>
      </dsp:nvSpPr>
      <dsp:spPr>
        <a:xfrm>
          <a:off x="1094370" y="2447144"/>
          <a:ext cx="1746764" cy="104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Patient Support Groups &amp; Insurance Providers</a:t>
          </a:r>
        </a:p>
      </dsp:txBody>
      <dsp:txXfrm>
        <a:off x="1094370" y="2447144"/>
        <a:ext cx="1746764" cy="1048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B4C3C-F1FC-4F8C-AC86-7EB9F83E3B76}">
      <dsp:nvSpPr>
        <dsp:cNvPr id="0" name=""/>
        <dsp:cNvSpPr/>
      </dsp:nvSpPr>
      <dsp:spPr>
        <a:xfrm>
          <a:off x="0" y="502"/>
          <a:ext cx="5035164" cy="11766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0EE34-8A8A-4EB1-A036-4AB527F96C57}">
      <dsp:nvSpPr>
        <dsp:cNvPr id="0" name=""/>
        <dsp:cNvSpPr/>
      </dsp:nvSpPr>
      <dsp:spPr>
        <a:xfrm>
          <a:off x="355927" y="265242"/>
          <a:ext cx="647140" cy="6471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E11BC-14D4-4555-B551-7B1423C8E33C}">
      <dsp:nvSpPr>
        <dsp:cNvPr id="0" name=""/>
        <dsp:cNvSpPr/>
      </dsp:nvSpPr>
      <dsp:spPr>
        <a:xfrm>
          <a:off x="1358994" y="502"/>
          <a:ext cx="3676169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Patients: Fear of offending doctors, lack of awareness.</a:t>
          </a:r>
        </a:p>
      </dsp:txBody>
      <dsp:txXfrm>
        <a:off x="1358994" y="502"/>
        <a:ext cx="3676169" cy="1176618"/>
      </dsp:txXfrm>
    </dsp:sp>
    <dsp:sp modelId="{5B8A087D-E23B-4A39-9F6E-263B1A3D326F}">
      <dsp:nvSpPr>
        <dsp:cNvPr id="0" name=""/>
        <dsp:cNvSpPr/>
      </dsp:nvSpPr>
      <dsp:spPr>
        <a:xfrm>
          <a:off x="0" y="1471276"/>
          <a:ext cx="5035164" cy="11766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3A190-670C-4840-9DBA-A04F2366A619}">
      <dsp:nvSpPr>
        <dsp:cNvPr id="0" name=""/>
        <dsp:cNvSpPr/>
      </dsp:nvSpPr>
      <dsp:spPr>
        <a:xfrm>
          <a:off x="355927" y="1736015"/>
          <a:ext cx="647140" cy="647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884A3-E1A0-4D9D-8589-A488164EC051}">
      <dsp:nvSpPr>
        <dsp:cNvPr id="0" name=""/>
        <dsp:cNvSpPr/>
      </dsp:nvSpPr>
      <dsp:spPr>
        <a:xfrm>
          <a:off x="1358994" y="1471276"/>
          <a:ext cx="3676169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Healthcare Professionals: Legal risks, workload issues.</a:t>
          </a:r>
        </a:p>
      </dsp:txBody>
      <dsp:txXfrm>
        <a:off x="1358994" y="1471276"/>
        <a:ext cx="3676169" cy="1176618"/>
      </dsp:txXfrm>
    </dsp:sp>
    <dsp:sp modelId="{12DE330C-3BE6-44E4-A054-4AD4C4DE6272}">
      <dsp:nvSpPr>
        <dsp:cNvPr id="0" name=""/>
        <dsp:cNvSpPr/>
      </dsp:nvSpPr>
      <dsp:spPr>
        <a:xfrm>
          <a:off x="0" y="2942050"/>
          <a:ext cx="5035164" cy="11766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DCD68-2F2C-4AA6-9129-DE4C57C6249B}">
      <dsp:nvSpPr>
        <dsp:cNvPr id="0" name=""/>
        <dsp:cNvSpPr/>
      </dsp:nvSpPr>
      <dsp:spPr>
        <a:xfrm>
          <a:off x="355927" y="3206789"/>
          <a:ext cx="647140" cy="6471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7B401-2C34-4633-A777-E2BF5B774ED7}">
      <dsp:nvSpPr>
        <dsp:cNvPr id="0" name=""/>
        <dsp:cNvSpPr/>
      </dsp:nvSpPr>
      <dsp:spPr>
        <a:xfrm>
          <a:off x="1358994" y="2942050"/>
          <a:ext cx="3676169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Solutions: Building trust, encouraging transparency.</a:t>
          </a:r>
        </a:p>
      </dsp:txBody>
      <dsp:txXfrm>
        <a:off x="1358994" y="2942050"/>
        <a:ext cx="3676169" cy="1176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3D88D-B94A-4123-AAA0-2B7D5E6ACC1F}">
      <dsp:nvSpPr>
        <dsp:cNvPr id="0" name=""/>
        <dsp:cNvSpPr/>
      </dsp:nvSpPr>
      <dsp:spPr>
        <a:xfrm>
          <a:off x="0" y="332411"/>
          <a:ext cx="7886700" cy="1165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/>
            <a:t>Ask about medications, procedures and risks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/>
            <a:t>Verify identity before any treatment or surgery</a:t>
          </a:r>
          <a:endParaRPr lang="en-US" sz="2000" kern="1200"/>
        </a:p>
      </dsp:txBody>
      <dsp:txXfrm>
        <a:off x="0" y="332411"/>
        <a:ext cx="7886700" cy="1165500"/>
      </dsp:txXfrm>
    </dsp:sp>
    <dsp:sp modelId="{1BF40121-6FEB-49F9-9C46-2028A7F2500C}">
      <dsp:nvSpPr>
        <dsp:cNvPr id="0" name=""/>
        <dsp:cNvSpPr/>
      </dsp:nvSpPr>
      <dsp:spPr>
        <a:xfrm>
          <a:off x="394335" y="37211"/>
          <a:ext cx="552069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Communication &amp; Awareness</a:t>
          </a:r>
          <a:endParaRPr lang="en-US" sz="2000" kern="1200"/>
        </a:p>
      </dsp:txBody>
      <dsp:txXfrm>
        <a:off x="423156" y="66032"/>
        <a:ext cx="5463048" cy="532758"/>
      </dsp:txXfrm>
    </dsp:sp>
    <dsp:sp modelId="{92E84BE5-51D3-406E-8E6D-03CA6FCB63D5}">
      <dsp:nvSpPr>
        <dsp:cNvPr id="0" name=""/>
        <dsp:cNvSpPr/>
      </dsp:nvSpPr>
      <dsp:spPr>
        <a:xfrm>
          <a:off x="0" y="1901112"/>
          <a:ext cx="7886700" cy="1165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/>
            <a:t>Maintain personal health records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/>
            <a:t>Adhere to doctor’s advice &amp; medication schedules</a:t>
          </a:r>
          <a:endParaRPr lang="en-US" sz="2000" kern="1200"/>
        </a:p>
      </dsp:txBody>
      <dsp:txXfrm>
        <a:off x="0" y="1901112"/>
        <a:ext cx="7886700" cy="1165500"/>
      </dsp:txXfrm>
    </dsp:sp>
    <dsp:sp modelId="{46B9EC28-E63B-4F8D-9BA1-E24616E4F0EE}">
      <dsp:nvSpPr>
        <dsp:cNvPr id="0" name=""/>
        <dsp:cNvSpPr/>
      </dsp:nvSpPr>
      <dsp:spPr>
        <a:xfrm>
          <a:off x="394335" y="1605912"/>
          <a:ext cx="552069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Following treatment plans &amp; Compliance</a:t>
          </a:r>
          <a:endParaRPr lang="en-US" sz="2000" kern="1200"/>
        </a:p>
      </dsp:txBody>
      <dsp:txXfrm>
        <a:off x="423156" y="1634733"/>
        <a:ext cx="5463048" cy="532758"/>
      </dsp:txXfrm>
    </dsp:sp>
    <dsp:sp modelId="{C69F20C6-5886-4CA3-AF21-8A6D0921A071}">
      <dsp:nvSpPr>
        <dsp:cNvPr id="0" name=""/>
        <dsp:cNvSpPr/>
      </dsp:nvSpPr>
      <dsp:spPr>
        <a:xfrm>
          <a:off x="0" y="3469812"/>
          <a:ext cx="7886700" cy="850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/>
            <a:t>Use hospital grievance Cells, NABH Portal</a:t>
          </a:r>
          <a:endParaRPr lang="en-US" sz="2000" kern="1200"/>
        </a:p>
      </dsp:txBody>
      <dsp:txXfrm>
        <a:off x="0" y="3469812"/>
        <a:ext cx="7886700" cy="850500"/>
      </dsp:txXfrm>
    </dsp:sp>
    <dsp:sp modelId="{238C1196-082F-4EC3-950D-80B98852350D}">
      <dsp:nvSpPr>
        <dsp:cNvPr id="0" name=""/>
        <dsp:cNvSpPr/>
      </dsp:nvSpPr>
      <dsp:spPr>
        <a:xfrm>
          <a:off x="394335" y="3174612"/>
          <a:ext cx="552069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Reporting errors &amp; Seeking redressals</a:t>
          </a:r>
          <a:endParaRPr lang="en-US" sz="2000" kern="1200"/>
        </a:p>
      </dsp:txBody>
      <dsp:txXfrm>
        <a:off x="423156" y="3203433"/>
        <a:ext cx="5463048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A1A9A-A903-41E6-93C8-6D71DFD5D67A}">
      <dsp:nvSpPr>
        <dsp:cNvPr id="0" name=""/>
        <dsp:cNvSpPr/>
      </dsp:nvSpPr>
      <dsp:spPr>
        <a:xfrm>
          <a:off x="0" y="576776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Medication Errors → Verify prescriptions, avoid polypharmacy</a:t>
          </a:r>
          <a:endParaRPr lang="en-US" sz="2000" kern="1200"/>
        </a:p>
      </dsp:txBody>
      <dsp:txXfrm>
        <a:off x="0" y="576776"/>
        <a:ext cx="2464593" cy="1478756"/>
      </dsp:txXfrm>
    </dsp:sp>
    <dsp:sp modelId="{E94825AC-9BF9-4D9E-A7D1-AAE519B2498B}">
      <dsp:nvSpPr>
        <dsp:cNvPr id="0" name=""/>
        <dsp:cNvSpPr/>
      </dsp:nvSpPr>
      <dsp:spPr>
        <a:xfrm>
          <a:off x="2711053" y="576776"/>
          <a:ext cx="2464593" cy="1478756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Hospital-Acquired Infections (HAIs) → Hand hygiene, PPE use</a:t>
          </a:r>
          <a:endParaRPr lang="en-US" sz="2000" kern="1200"/>
        </a:p>
      </dsp:txBody>
      <dsp:txXfrm>
        <a:off x="2711053" y="576776"/>
        <a:ext cx="2464593" cy="1478756"/>
      </dsp:txXfrm>
    </dsp:sp>
    <dsp:sp modelId="{1236F28E-0FDD-4AB9-AA8E-5A327A65537B}">
      <dsp:nvSpPr>
        <dsp:cNvPr id="0" name=""/>
        <dsp:cNvSpPr/>
      </dsp:nvSpPr>
      <dsp:spPr>
        <a:xfrm>
          <a:off x="5422106" y="576776"/>
          <a:ext cx="2464593" cy="147875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Surgical Errors → WHO Safe Surgery Checklist</a:t>
          </a:r>
          <a:endParaRPr lang="en-US" sz="2000" kern="1200"/>
        </a:p>
      </dsp:txBody>
      <dsp:txXfrm>
        <a:off x="5422106" y="576776"/>
        <a:ext cx="2464593" cy="1478756"/>
      </dsp:txXfrm>
    </dsp:sp>
    <dsp:sp modelId="{57991BAE-D35D-4DCD-B7ED-AD2081EA8019}">
      <dsp:nvSpPr>
        <dsp:cNvPr id="0" name=""/>
        <dsp:cNvSpPr/>
      </dsp:nvSpPr>
      <dsp:spPr>
        <a:xfrm>
          <a:off x="1355526" y="2301991"/>
          <a:ext cx="2464593" cy="1478756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Falls &amp; Mobility Issues → Risk assessment &amp; caregiver support</a:t>
          </a:r>
          <a:endParaRPr lang="en-US" sz="2000" kern="1200"/>
        </a:p>
      </dsp:txBody>
      <dsp:txXfrm>
        <a:off x="1355526" y="2301991"/>
        <a:ext cx="2464593" cy="1478756"/>
      </dsp:txXfrm>
    </dsp:sp>
    <dsp:sp modelId="{E0E40FAE-80B0-4B60-8F67-4048B6D9D71A}">
      <dsp:nvSpPr>
        <dsp:cNvPr id="0" name=""/>
        <dsp:cNvSpPr/>
      </dsp:nvSpPr>
      <dsp:spPr>
        <a:xfrm>
          <a:off x="4066579" y="2301991"/>
          <a:ext cx="2464593" cy="147875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Pressure Sores in Immobile Patients → Regular repositioning, skin care</a:t>
          </a:r>
          <a:endParaRPr lang="en-US" sz="2000" kern="1200"/>
        </a:p>
      </dsp:txBody>
      <dsp:txXfrm>
        <a:off x="4066579" y="2301991"/>
        <a:ext cx="2464593" cy="14787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0C7E3-C229-44BA-99D4-073AB503EFD0}">
      <dsp:nvSpPr>
        <dsp:cNvPr id="0" name=""/>
        <dsp:cNvSpPr/>
      </dsp:nvSpPr>
      <dsp:spPr>
        <a:xfrm rot="5400000">
          <a:off x="4801243" y="-1819476"/>
          <a:ext cx="1123424" cy="50474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100" kern="1200"/>
            <a:t>Double-check prescriptions &amp; dosages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100" kern="1200"/>
            <a:t>Prevent medication misuse &amp; adverse reactions</a:t>
          </a:r>
          <a:endParaRPr lang="en-US" sz="2100" kern="1200"/>
        </a:p>
      </dsp:txBody>
      <dsp:txXfrm rot="-5400000">
        <a:off x="2839212" y="197396"/>
        <a:ext cx="4992647" cy="1013742"/>
      </dsp:txXfrm>
    </dsp:sp>
    <dsp:sp modelId="{80612E8F-5640-4EB2-8FB7-9693BFE50432}">
      <dsp:nvSpPr>
        <dsp:cNvPr id="0" name=""/>
        <dsp:cNvSpPr/>
      </dsp:nvSpPr>
      <dsp:spPr>
        <a:xfrm>
          <a:off x="0" y="2127"/>
          <a:ext cx="2839212" cy="140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Medication Safety: </a:t>
          </a:r>
        </a:p>
      </dsp:txBody>
      <dsp:txXfrm>
        <a:off x="68551" y="70678"/>
        <a:ext cx="2702110" cy="1267178"/>
      </dsp:txXfrm>
    </dsp:sp>
    <dsp:sp modelId="{86BF734D-7DCC-4826-A8A1-7FBD2CE66A23}">
      <dsp:nvSpPr>
        <dsp:cNvPr id="0" name=""/>
        <dsp:cNvSpPr/>
      </dsp:nvSpPr>
      <dsp:spPr>
        <a:xfrm rot="5400000">
          <a:off x="4801243" y="-344982"/>
          <a:ext cx="1123424" cy="504748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100" kern="1200"/>
            <a:t>Report changes in symptoms or behaviour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100" kern="1200"/>
            <a:t>Prevent falls, infections &amp; dehydration</a:t>
          </a:r>
          <a:endParaRPr lang="en-US" sz="2100" kern="1200"/>
        </a:p>
      </dsp:txBody>
      <dsp:txXfrm rot="-5400000">
        <a:off x="2839212" y="1671890"/>
        <a:ext cx="4992647" cy="1013742"/>
      </dsp:txXfrm>
    </dsp:sp>
    <dsp:sp modelId="{A612CC80-F400-48A3-BB9E-F0E4053654DB}">
      <dsp:nvSpPr>
        <dsp:cNvPr id="0" name=""/>
        <dsp:cNvSpPr/>
      </dsp:nvSpPr>
      <dsp:spPr>
        <a:xfrm>
          <a:off x="0" y="1476621"/>
          <a:ext cx="2839212" cy="14042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Monitoring Patient Condition</a:t>
          </a:r>
          <a:endParaRPr lang="en-US" sz="2400" kern="1200"/>
        </a:p>
      </dsp:txBody>
      <dsp:txXfrm>
        <a:off x="68551" y="1545172"/>
        <a:ext cx="2702110" cy="1267178"/>
      </dsp:txXfrm>
    </dsp:sp>
    <dsp:sp modelId="{2E081255-F997-4C14-BCF3-B04F09AACBF7}">
      <dsp:nvSpPr>
        <dsp:cNvPr id="0" name=""/>
        <dsp:cNvSpPr/>
      </dsp:nvSpPr>
      <dsp:spPr>
        <a:xfrm rot="5400000">
          <a:off x="4801243" y="1129512"/>
          <a:ext cx="1123424" cy="504748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Encourage</a:t>
          </a:r>
          <a:r>
            <a:rPr lang="hi-IN" sz="2100" kern="1200"/>
            <a:t> treatment</a:t>
          </a:r>
          <a:r>
            <a:rPr lang="en-US" sz="2100" kern="1200"/>
            <a:t> adherence.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100" kern="1200"/>
            <a:t>Assist in mobility, hygiene , and nutrition</a:t>
          </a:r>
          <a:endParaRPr lang="en-US" sz="2100" kern="1200"/>
        </a:p>
      </dsp:txBody>
      <dsp:txXfrm rot="-5400000">
        <a:off x="2839212" y="3146385"/>
        <a:ext cx="4992647" cy="1013742"/>
      </dsp:txXfrm>
    </dsp:sp>
    <dsp:sp modelId="{982157D5-64D6-4315-86E4-8A87436AAC78}">
      <dsp:nvSpPr>
        <dsp:cNvPr id="0" name=""/>
        <dsp:cNvSpPr/>
      </dsp:nvSpPr>
      <dsp:spPr>
        <a:xfrm>
          <a:off x="0" y="2951116"/>
          <a:ext cx="2839212" cy="1404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Providing Emotional </a:t>
          </a:r>
          <a:r>
            <a:rPr lang="hi-IN" sz="2400" kern="1200"/>
            <a:t>&amp; </a:t>
          </a:r>
          <a:r>
            <a:rPr lang="en-IN" sz="2400" kern="1200"/>
            <a:t>Physical </a:t>
          </a:r>
          <a:r>
            <a:rPr lang="en-US" sz="2400" kern="1200"/>
            <a:t>Support:</a:t>
          </a:r>
        </a:p>
      </dsp:txBody>
      <dsp:txXfrm>
        <a:off x="68551" y="3019667"/>
        <a:ext cx="2702110" cy="12671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647BE-A107-4E82-AF81-B4C55B8D1BC4}">
      <dsp:nvSpPr>
        <dsp:cNvPr id="0" name=""/>
        <dsp:cNvSpPr/>
      </dsp:nvSpPr>
      <dsp:spPr>
        <a:xfrm>
          <a:off x="425527" y="1062"/>
          <a:ext cx="3350307" cy="2010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Doctors must explain treatment options, risks &amp; alternatives</a:t>
          </a:r>
          <a:endParaRPr lang="en-US" sz="2700" kern="1200"/>
        </a:p>
      </dsp:txBody>
      <dsp:txXfrm>
        <a:off x="425527" y="1062"/>
        <a:ext cx="3350307" cy="2010184"/>
      </dsp:txXfrm>
    </dsp:sp>
    <dsp:sp modelId="{2D3A7B2F-5F34-4F55-ACB5-C6F2E1D0EB6A}">
      <dsp:nvSpPr>
        <dsp:cNvPr id="0" name=""/>
        <dsp:cNvSpPr/>
      </dsp:nvSpPr>
      <dsp:spPr>
        <a:xfrm>
          <a:off x="4110865" y="1062"/>
          <a:ext cx="3350307" cy="2010184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Patinents must receive written prescriptions &amp; legible medical records</a:t>
          </a:r>
          <a:endParaRPr lang="en-US" sz="2700" kern="1200"/>
        </a:p>
      </dsp:txBody>
      <dsp:txXfrm>
        <a:off x="4110865" y="1062"/>
        <a:ext cx="3350307" cy="2010184"/>
      </dsp:txXfrm>
    </dsp:sp>
    <dsp:sp modelId="{274F27A4-0B62-4568-ABE6-F3D8C9493434}">
      <dsp:nvSpPr>
        <dsp:cNvPr id="0" name=""/>
        <dsp:cNvSpPr/>
      </dsp:nvSpPr>
      <dsp:spPr>
        <a:xfrm>
          <a:off x="425527" y="2346277"/>
          <a:ext cx="3350307" cy="2010184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Healthcare facilities must provide itemized cost breakdowns</a:t>
          </a:r>
          <a:endParaRPr lang="en-US" sz="2700" kern="1200"/>
        </a:p>
      </dsp:txBody>
      <dsp:txXfrm>
        <a:off x="425527" y="2346277"/>
        <a:ext cx="3350307" cy="2010184"/>
      </dsp:txXfrm>
    </dsp:sp>
    <dsp:sp modelId="{F5FF7FA3-3857-4F31-AE2C-1EE576D91CC4}">
      <dsp:nvSpPr>
        <dsp:cNvPr id="0" name=""/>
        <dsp:cNvSpPr/>
      </dsp:nvSpPr>
      <dsp:spPr>
        <a:xfrm>
          <a:off x="4110865" y="2346277"/>
          <a:ext cx="3350307" cy="201018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Consent Process must be clear &amp; voluntary</a:t>
          </a:r>
          <a:endParaRPr lang="en-US" sz="2700" kern="1200"/>
        </a:p>
      </dsp:txBody>
      <dsp:txXfrm>
        <a:off x="4110865" y="2346277"/>
        <a:ext cx="3350307" cy="20101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8AA5B-B13D-4898-9793-9C5D14ED5F87}">
      <dsp:nvSpPr>
        <dsp:cNvPr id="0" name=""/>
        <dsp:cNvSpPr/>
      </dsp:nvSpPr>
      <dsp:spPr>
        <a:xfrm>
          <a:off x="0" y="30"/>
          <a:ext cx="5175384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1. Medication Errors: Verify prescriptions.</a:t>
          </a:r>
        </a:p>
      </dsp:txBody>
      <dsp:txXfrm>
        <a:off x="64083" y="64113"/>
        <a:ext cx="5047218" cy="1184574"/>
      </dsp:txXfrm>
    </dsp:sp>
    <dsp:sp modelId="{C55D77DA-3028-4E34-9D1B-6A89D59B2642}">
      <dsp:nvSpPr>
        <dsp:cNvPr id="0" name=""/>
        <dsp:cNvSpPr/>
      </dsp:nvSpPr>
      <dsp:spPr>
        <a:xfrm>
          <a:off x="0" y="1407810"/>
          <a:ext cx="5175384" cy="131274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2. Hospital-Acquired Infections: Hand hygiene.</a:t>
          </a:r>
        </a:p>
      </dsp:txBody>
      <dsp:txXfrm>
        <a:off x="64083" y="1471893"/>
        <a:ext cx="5047218" cy="1184574"/>
      </dsp:txXfrm>
    </dsp:sp>
    <dsp:sp modelId="{D7B91407-CD99-4DEB-ABCA-B3D7172C8928}">
      <dsp:nvSpPr>
        <dsp:cNvPr id="0" name=""/>
        <dsp:cNvSpPr/>
      </dsp:nvSpPr>
      <dsp:spPr>
        <a:xfrm>
          <a:off x="0" y="2815590"/>
          <a:ext cx="5175384" cy="131274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3. Falls: Mobility assistance.</a:t>
          </a:r>
        </a:p>
      </dsp:txBody>
      <dsp:txXfrm>
        <a:off x="64083" y="2879673"/>
        <a:ext cx="5047218" cy="1184574"/>
      </dsp:txXfrm>
    </dsp:sp>
    <dsp:sp modelId="{72C9FFD7-3847-43CE-A821-3194F9881057}">
      <dsp:nvSpPr>
        <dsp:cNvPr id="0" name=""/>
        <dsp:cNvSpPr/>
      </dsp:nvSpPr>
      <dsp:spPr>
        <a:xfrm>
          <a:off x="0" y="4223370"/>
          <a:ext cx="5175384" cy="13127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4. Pressure Sores: Repositioning.</a:t>
          </a:r>
        </a:p>
      </dsp:txBody>
      <dsp:txXfrm>
        <a:off x="64083" y="4287453"/>
        <a:ext cx="5047218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D37B4-5F71-40D7-AE9A-D420B1FDD35B}" type="datetimeFigureOut">
              <a:rPr lang="en-IN" smtClean="0"/>
              <a:t>23-03-2025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A9C91-7AB0-4C9F-8C03-95FDA6293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518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e24.it/dossier/salute/carta-montreux-sulla-sicurezza-del-pazient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atielwebb.blogspot.com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hand-hygien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images/pressure-ulcers-placements-pressure-sores-areas-on-human-body-part/54793709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uy.co.bw/product/4FRIQT9IO-cpr-and-choking-poster-cpr-posters-laminated-cpr-chart-choking-poster-choking-victim-poster-choking-first-aid-poster-infant-cpr-poster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-library.com/clipart/1217523.ht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Sy6koShg9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OR9L5nCfM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gratitude-appreciation-490607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touching a medical icon&#10;&#10;AI-generated content may be incorrect.">
            <a:extLst>
              <a:ext uri="{FF2B5EF4-FFF2-40B4-BE49-F238E27FC236}">
                <a16:creationId xmlns:a16="http://schemas.microsoft.com/office/drawing/2014/main" id="{16A5DEA3-611C-6E7D-5546-171E653C1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156" t="9091" r="3053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300">
                <a:solidFill>
                  <a:schemeClr val="bg1"/>
                </a:solidFill>
              </a:rPr>
              <a:t>Roles &amp; Responsibilities of Patients &amp; Caregivers in Patient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en-US" sz="1700">
                <a:solidFill>
                  <a:schemeClr val="bg1"/>
                </a:solidFill>
              </a:rPr>
              <a:t>Presented by: Dr. Amit Ranjan, AIIMS Gorakhpur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13047-A90E-60B6-1502-1ABDE38F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Role of Patients in Ensuring Their Own Safety</a:t>
            </a:r>
            <a:endParaRPr lang="hi-IN" sz="31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884AE46-6A67-3A49-4EE1-7A500862E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833530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97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A724B-6442-6B92-19D4-F156B143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Common Patient Safety Risks &amp; Prevention Strategies</a:t>
            </a:r>
            <a:endParaRPr lang="hi-IN" sz="3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0CE6DD7-02C0-F29E-6921-74ED884B3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122171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9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US" sz="4100"/>
              <a:t>Role of Caregivers in Patient Safety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768192-73C5-BC39-FCF1-3F33AB098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657271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ABC15-E9C9-91BD-D007-B7C02E9F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IN" sz="2800" dirty="0"/>
              <a:t>Transparency &amp; Informed Consent in Healthcare</a:t>
            </a:r>
            <a:br>
              <a:rPr lang="en-IN" sz="2800" dirty="0"/>
            </a:br>
            <a:r>
              <a:rPr lang="en-IN" sz="2800"/>
              <a:t>(NABH Patient Charter &amp; National Safety Guidelines)</a:t>
            </a:r>
            <a:endParaRPr lang="hi-IN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0E0C334D-3D12-DE14-531C-51AEF3D80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916173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21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000"/>
              <a:t>Common Patient Safety Risks &amp; Prevention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87BDAB-8160-27B7-57B3-C649EAEDD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9941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/>
              <a:t>Fall Prevention – Role of Caregivers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r>
              <a:rPr lang="en-US" sz="1900"/>
              <a:t>Risk factors for falls: Age, mobility issues.</a:t>
            </a:r>
          </a:p>
          <a:p>
            <a:r>
              <a:rPr lang="en-US" sz="1900"/>
              <a:t>Preventive Strategies: </a:t>
            </a:r>
          </a:p>
          <a:p>
            <a:pPr lvl="1"/>
            <a:r>
              <a:rPr lang="en-US" sz="1900"/>
              <a:t>Ensure proper patient positioning &amp; safe mobility</a:t>
            </a:r>
          </a:p>
          <a:p>
            <a:pPr lvl="1"/>
            <a:r>
              <a:rPr lang="en-US" sz="1900"/>
              <a:t>Use grab bars, anti-slip footwear &amp; wheelchairs</a:t>
            </a:r>
          </a:p>
          <a:p>
            <a:pPr lvl="1"/>
            <a:r>
              <a:rPr lang="en-US" sz="1900"/>
              <a:t>Adhere to rehabilitation regimen</a:t>
            </a:r>
          </a:p>
        </p:txBody>
      </p:sp>
      <p:pic>
        <p:nvPicPr>
          <p:cNvPr id="9" name="Picture 8" descr="A person helping an old person with a walker&#10;&#10;AI-generated content may be incorrect.">
            <a:extLst>
              <a:ext uri="{FF2B5EF4-FFF2-40B4-BE49-F238E27FC236}">
                <a16:creationId xmlns:a16="http://schemas.microsoft.com/office/drawing/2014/main" id="{3F86BBA5-53E6-BEB9-EEC7-DC065EA5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311" r="7962" b="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IN" sz="4700"/>
              <a:t>Infection Control &amp; Hygiene Measures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r>
              <a:rPr lang="en-IN" sz="1900"/>
              <a:t>Hand hygiene protocols for caregivers &amp; patients</a:t>
            </a:r>
          </a:p>
          <a:p>
            <a:r>
              <a:rPr lang="en-IN" sz="1900"/>
              <a:t>Proper biomedical waste disposal &amp; cleaning procedures</a:t>
            </a:r>
          </a:p>
          <a:p>
            <a:r>
              <a:rPr lang="en-IN" sz="1900"/>
              <a:t>Recognizing early signs of infections (fever, redness, swelling)</a:t>
            </a:r>
          </a:p>
          <a:p>
            <a:r>
              <a:rPr lang="en-IN" sz="1900"/>
              <a:t>Preventing hospital-acquired infections (HAIs)</a:t>
            </a:r>
          </a:p>
        </p:txBody>
      </p:sp>
      <p:pic>
        <p:nvPicPr>
          <p:cNvPr id="6" name="Picture 5" descr="A diagram of how to wash hands&#10;&#10;AI-generated content may be incorrect.">
            <a:extLst>
              <a:ext uri="{FF2B5EF4-FFF2-40B4-BE49-F238E27FC236}">
                <a16:creationId xmlns:a16="http://schemas.microsoft.com/office/drawing/2014/main" id="{0A9E6D0F-4FAE-8361-2971-982758037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371" r="-4" b="-4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IN" sz="4200"/>
              <a:t>Preventing Pressure Sores in Bedridden Patients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en-US" sz="1700"/>
              <a:t>Regular repositioning</a:t>
            </a:r>
          </a:p>
          <a:p>
            <a:pPr lvl="1"/>
            <a:r>
              <a:rPr lang="en-US" sz="1700"/>
              <a:t>Every 2 hours for bed-bound patients</a:t>
            </a:r>
          </a:p>
          <a:p>
            <a:r>
              <a:rPr lang="en-US" sz="1700"/>
              <a:t>Use of air mattresses &amp; Cushions.</a:t>
            </a:r>
          </a:p>
          <a:p>
            <a:r>
              <a:rPr lang="en-US" sz="1700"/>
              <a:t>Skin care &amp; early detection of pressure ulcers</a:t>
            </a:r>
          </a:p>
          <a:p>
            <a:r>
              <a:rPr lang="en-US" sz="1700"/>
              <a:t>Proper Nutrition &amp; hydration.</a:t>
            </a:r>
          </a:p>
          <a:p>
            <a:endParaRPr lang="en-US" sz="1700"/>
          </a:p>
        </p:txBody>
      </p:sp>
      <p:pic>
        <p:nvPicPr>
          <p:cNvPr id="6" name="Picture 5" descr="A diagram of different types of ulcers&#10;&#10;AI-generated content may be incorrect.">
            <a:extLst>
              <a:ext uri="{FF2B5EF4-FFF2-40B4-BE49-F238E27FC236}">
                <a16:creationId xmlns:a16="http://schemas.microsoft.com/office/drawing/2014/main" id="{2E6EFAF7-7D83-11AA-D31B-8D9B43159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13"/>
          <a:stretch/>
        </p:blipFill>
        <p:spPr>
          <a:xfrm>
            <a:off x="4369250" y="3094012"/>
            <a:ext cx="3927106" cy="23627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8" y="525982"/>
            <a:ext cx="3212237" cy="120036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IN" sz="2600"/>
              <a:t>Emergency Preparedness &amp; First Aid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99" y="2031101"/>
            <a:ext cx="3212238" cy="3511943"/>
          </a:xfrm>
        </p:spPr>
        <p:txBody>
          <a:bodyPr anchor="ctr">
            <a:normAutofit/>
          </a:bodyPr>
          <a:lstStyle/>
          <a:p>
            <a:r>
              <a:rPr lang="en-US" sz="1600"/>
              <a:t>Handling choking, burns and fainting incidents.</a:t>
            </a:r>
          </a:p>
          <a:p>
            <a:r>
              <a:rPr lang="en-US" sz="1600"/>
              <a:t>Basic CPR techniques for caregivers.</a:t>
            </a:r>
          </a:p>
          <a:p>
            <a:r>
              <a:rPr lang="en-US" sz="1600"/>
              <a:t>Emergency response measures for sudden patient deterioration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oster with instructions on how to use cpr&#10;&#10;AI-generated content may be incorrect.">
            <a:extLst>
              <a:ext uri="{FF2B5EF4-FFF2-40B4-BE49-F238E27FC236}">
                <a16:creationId xmlns:a16="http://schemas.microsoft.com/office/drawing/2014/main" id="{1F115F62-D292-CB88-A67C-FD86BC65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38205" y="650494"/>
            <a:ext cx="4126210" cy="53241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Call to Action – What Can Patients &amp; Caregivers Do?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en-US" sz="1700"/>
              <a:t>Speak up, report safety concerns.</a:t>
            </a:r>
          </a:p>
          <a:p>
            <a:r>
              <a:rPr lang="en-US" sz="1700"/>
              <a:t>Follow hygiene &amp; medication safety.</a:t>
            </a:r>
          </a:p>
          <a:p>
            <a:r>
              <a:rPr lang="en-US" sz="1700"/>
              <a:t>Encourage transparency &amp; informed decisions.</a:t>
            </a:r>
          </a:p>
        </p:txBody>
      </p:sp>
      <p:pic>
        <p:nvPicPr>
          <p:cNvPr id="5" name="Picture 4" descr="A person holding a megaphone&#10;&#10;AI-generated content may be incorrect.">
            <a:extLst>
              <a:ext uri="{FF2B5EF4-FFF2-40B4-BE49-F238E27FC236}">
                <a16:creationId xmlns:a16="http://schemas.microsoft.com/office/drawing/2014/main" id="{E6F8B9AA-6FBA-D2B4-439F-C7122D824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33649" y="2945974"/>
            <a:ext cx="3862707" cy="279080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doctor shaking hands&#10;&#10;AI-generated content may be incorrect.">
            <a:extLst>
              <a:ext uri="{FF2B5EF4-FFF2-40B4-BE49-F238E27FC236}">
                <a16:creationId xmlns:a16="http://schemas.microsoft.com/office/drawing/2014/main" id="{9103C279-2B73-4236-708F-989B44B60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0988"/>
          <a:stretch/>
        </p:blipFill>
        <p:spPr>
          <a:xfrm>
            <a:off x="342900" y="1787296"/>
            <a:ext cx="8458200" cy="32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9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CD8F0-481D-AC24-EBCF-420F6012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Redressal Mechanism – Reporting Patient Safety Concerns</a:t>
            </a:r>
            <a:endParaRPr lang="hi-IN" sz="4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5672A-7FD9-66A8-05C2-81BFD2A2D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en-US" sz="1700"/>
              <a:t>Healthcare facilities must have a dedicated grievance system</a:t>
            </a:r>
          </a:p>
          <a:p>
            <a:r>
              <a:rPr lang="en-US" sz="1700"/>
              <a:t>Patients have the right to fair &amp; prompt complaint hearings</a:t>
            </a:r>
          </a:p>
          <a:p>
            <a:r>
              <a:rPr lang="en-US" sz="1700"/>
              <a:t>Escalation to government health authorities (NABH, MoHFW) if unresolved</a:t>
            </a:r>
            <a:endParaRPr lang="hi-IN" sz="1700"/>
          </a:p>
        </p:txBody>
      </p:sp>
      <p:pic>
        <p:nvPicPr>
          <p:cNvPr id="6" name="Picture 5" descr="A signpost with different colored signs&#10;&#10;AI-generated content may be incorrect.">
            <a:extLst>
              <a:ext uri="{FF2B5EF4-FFF2-40B4-BE49-F238E27FC236}">
                <a16:creationId xmlns:a16="http://schemas.microsoft.com/office/drawing/2014/main" id="{EF515169-BAD0-244C-E605-DB2628C21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33649" y="3254991"/>
            <a:ext cx="3862707" cy="21727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/>
              <a:t>Building a Patient Safety Culture (P4PSI)</a:t>
            </a: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5DCA220D-4811-D50F-4F56-8D3F9C723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373488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IN" sz="3500">
                <a:solidFill>
                  <a:srgbClr val="FFFFFF"/>
                </a:solidFill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7029E0-2C0F-650D-08CA-C332B751B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39300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close up of words&#10;&#10;AI-generated content may be incorrect.">
            <a:extLst>
              <a:ext uri="{FF2B5EF4-FFF2-40B4-BE49-F238E27FC236}">
                <a16:creationId xmlns:a16="http://schemas.microsoft.com/office/drawing/2014/main" id="{329DDBD2-5275-F145-52E8-4BA416251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24" r="3775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604A1-33FC-433F-26D8-E4935E72A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01EC2C-4AAE-476E-10D2-9EB51AF2D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DB67F-BED5-0280-8D4B-7F7C2F71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IN" sz="4700" dirty="0"/>
              <a:t>Introduction to Patient Safety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6571133-4E5E-65DD-43DB-137923F4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9271BF1-6F91-1FF5-EB36-A74C82D17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705040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25A1727-DFAD-64DF-83D8-3BE9A48505E6}"/>
              </a:ext>
            </a:extLst>
          </p:cNvPr>
          <p:cNvSpPr txBox="1"/>
          <p:nvPr/>
        </p:nvSpPr>
        <p:spPr>
          <a:xfrm>
            <a:off x="1651819" y="6430668"/>
            <a:ext cx="655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#https://www.who.int/news-room/fact-sheets/detail/patient-safety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022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IN" sz="4700"/>
              <a:t>Introduction to Patient Safety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2571480-8238-C13B-6A9D-47ED825FF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13887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holding each other's hands">
            <a:extLst>
              <a:ext uri="{FF2B5EF4-FFF2-40B4-BE49-F238E27FC236}">
                <a16:creationId xmlns:a16="http://schemas.microsoft.com/office/drawing/2014/main" id="{A46BC91D-5F4E-6D93-4E80-D49A77F1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6" r="8743" b="-1"/>
          <a:stretch/>
        </p:blipFill>
        <p:spPr>
          <a:xfrm>
            <a:off x="20" y="-7619"/>
            <a:ext cx="9143979" cy="68873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620"/>
            <a:ext cx="4174944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08502" y="1500874"/>
            <a:ext cx="6887365" cy="38703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48"/>
            <a:ext cx="1559634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80082" y="3068761"/>
            <a:ext cx="3378495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580917" y="-6485"/>
            <a:ext cx="257037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38276" y="464574"/>
            <a:ext cx="3682024" cy="9158579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7639"/>
            <a:ext cx="3659866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41A37-CC54-D61B-D20B-2495E3D0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71" y="2155188"/>
            <a:ext cx="3120174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>
                <a:solidFill>
                  <a:srgbClr val="FFFFFF"/>
                </a:solidFill>
              </a:rPr>
              <a:t>Patients’ Rights &amp;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0491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2EF57-4FD6-C7D8-9844-DCA2BF0C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Patients’ Rights &amp; Responsibilities </a:t>
            </a:r>
            <a:r>
              <a:rPr lang="en-US" sz="2800" dirty="0"/>
              <a:t>(From NABH Patient Charter)</a:t>
            </a:r>
            <a:endParaRPr lang="hi-IN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9B36-36C1-667B-2B42-1CD5DF8DE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337269"/>
            <a:ext cx="7882128" cy="29056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b="1"/>
              <a:t>Rights: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/>
              <a:t>Right to </a:t>
            </a:r>
            <a:r>
              <a:rPr lang="en-US" sz="1900" b="1"/>
              <a:t>dignified &amp; discrimination-free care</a:t>
            </a:r>
            <a:endParaRPr lang="en-US" sz="19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/>
              <a:t>Right to </a:t>
            </a:r>
            <a:r>
              <a:rPr lang="en-US" sz="1900" b="1"/>
              <a:t>privacy &amp; confidentiality</a:t>
            </a:r>
            <a:endParaRPr lang="en-US" sz="19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/>
              <a:t>Right to </a:t>
            </a:r>
            <a:r>
              <a:rPr lang="en-US" sz="1900" b="1"/>
              <a:t>be informed about diagnosis, treatment options &amp; risks</a:t>
            </a:r>
            <a:endParaRPr lang="en-US" sz="19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/>
              <a:t>Right to </a:t>
            </a:r>
            <a:r>
              <a:rPr lang="en-US" sz="1900" b="1"/>
              <a:t>seek second opinions &amp; access medical records</a:t>
            </a:r>
            <a:endParaRPr lang="en-US" sz="19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/>
              <a:t>Right to </a:t>
            </a:r>
            <a:r>
              <a:rPr lang="en-US" sz="1900" b="1"/>
              <a:t>complaint redressal &amp; fair hearing</a:t>
            </a:r>
            <a:endParaRPr lang="en-US" sz="1900"/>
          </a:p>
          <a:p>
            <a:endParaRPr lang="hi-IN" sz="1900"/>
          </a:p>
        </p:txBody>
      </p:sp>
    </p:spTree>
    <p:extLst>
      <p:ext uri="{BB962C8B-B14F-4D97-AF65-F5344CB8AC3E}">
        <p14:creationId xmlns:p14="http://schemas.microsoft.com/office/powerpoint/2010/main" val="44169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14B11-83E8-5F84-772E-8A03245A7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F7916-7A0B-E7F7-7A25-29272548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Patients’ Rights &amp; Responsibilities </a:t>
            </a:r>
            <a:r>
              <a:rPr lang="en-US" sz="2800" dirty="0"/>
              <a:t>(From NABH Patient Charter)</a:t>
            </a:r>
            <a:endParaRPr lang="hi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6B1D-A29B-6E7B-7C66-845682ED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337269"/>
            <a:ext cx="7882128" cy="29056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b="1"/>
              <a:t>Responsibilities: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/>
              <a:t>Honest disclosure</a:t>
            </a:r>
            <a:r>
              <a:rPr lang="en-US" sz="1900"/>
              <a:t> of medical history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/>
              <a:t>Adherence</a:t>
            </a:r>
            <a:r>
              <a:rPr lang="en-US" sz="1900"/>
              <a:t> to treatment plans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/>
              <a:t>Respect</a:t>
            </a:r>
            <a:r>
              <a:rPr lang="en-US" sz="1900"/>
              <a:t> for healthcare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/>
              <a:t>Following hospital policies</a:t>
            </a:r>
            <a:r>
              <a:rPr lang="en-US" sz="1900"/>
              <a:t> and safety protocols</a:t>
            </a:r>
          </a:p>
          <a:p>
            <a:pPr marL="0" indent="0">
              <a:buNone/>
            </a:pPr>
            <a:endParaRPr lang="hi-IN" sz="1900"/>
          </a:p>
        </p:txBody>
      </p:sp>
    </p:spTree>
    <p:extLst>
      <p:ext uri="{BB962C8B-B14F-4D97-AF65-F5344CB8AC3E}">
        <p14:creationId xmlns:p14="http://schemas.microsoft.com/office/powerpoint/2010/main" val="241066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7A117C98-A5AE-3681-0BA9-79BACB2C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20" r="29794" b="-1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3500"/>
              <a:t>Stakeholders Influencing Patient Safety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C14FCE2C-1286-3CAF-4BEE-CB02597D40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86487" y="2743200"/>
          <a:ext cx="3935505" cy="349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IN" sz="4700"/>
              <a:t>Barriers to Patient Involvement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9B76DA60-8BA6-111D-82AA-F681F5940A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9369" y="2071316"/>
          <a:ext cx="5035164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omino effect white cutouts and one blue cutout">
            <a:extLst>
              <a:ext uri="{FF2B5EF4-FFF2-40B4-BE49-F238E27FC236}">
                <a16:creationId xmlns:a16="http://schemas.microsoft.com/office/drawing/2014/main" id="{B36E5B45-34D4-1712-9A43-AD3C8A9427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3913" r="7925" b="2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733</Words>
  <Application>Microsoft Office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Arial</vt:lpstr>
      <vt:lpstr>Calibri</vt:lpstr>
      <vt:lpstr>Office Theme</vt:lpstr>
      <vt:lpstr>Roles &amp; Responsibilities of Patients &amp; Caregivers in Patient Safety</vt:lpstr>
      <vt:lpstr>PowerPoint Presentation</vt:lpstr>
      <vt:lpstr>Introduction to Patient Safety</vt:lpstr>
      <vt:lpstr>Introduction to Patient Safety</vt:lpstr>
      <vt:lpstr>Patients’ Rights &amp; Responsibilities</vt:lpstr>
      <vt:lpstr>Patients’ Rights &amp; Responsibilities (From NABH Patient Charter)</vt:lpstr>
      <vt:lpstr>Patients’ Rights &amp; Responsibilities (From NABH Patient Charter)</vt:lpstr>
      <vt:lpstr>Stakeholders Influencing Patient Safety</vt:lpstr>
      <vt:lpstr>Barriers to Patient Involvement</vt:lpstr>
      <vt:lpstr>Role of Patients in Ensuring Their Own Safety</vt:lpstr>
      <vt:lpstr>Common Patient Safety Risks &amp; Prevention Strategies</vt:lpstr>
      <vt:lpstr>Role of Caregivers in Patient Safety</vt:lpstr>
      <vt:lpstr>Transparency &amp; Informed Consent in Healthcare (NABH Patient Charter &amp; National Safety Guidelines)</vt:lpstr>
      <vt:lpstr>Common Patient Safety Risks &amp; Prevention</vt:lpstr>
      <vt:lpstr>Fall Prevention – Role of Caregivers</vt:lpstr>
      <vt:lpstr>Infection Control &amp; Hygiene Measures</vt:lpstr>
      <vt:lpstr>Preventing Pressure Sores in Bedridden Patients</vt:lpstr>
      <vt:lpstr>Emergency Preparedness &amp; First Aid</vt:lpstr>
      <vt:lpstr>Call to Action – What Can Patients &amp; Caregivers Do?</vt:lpstr>
      <vt:lpstr>Redressal Mechanism – Reporting Patient Safety Concerns</vt:lpstr>
      <vt:lpstr>Building a Patient Safety Culture (P4PSI)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Dr Amit Ranjan</cp:lastModifiedBy>
  <cp:revision>1</cp:revision>
  <dcterms:created xsi:type="dcterms:W3CDTF">2013-01-27T09:14:16Z</dcterms:created>
  <dcterms:modified xsi:type="dcterms:W3CDTF">2025-03-23T10:49:57Z</dcterms:modified>
  <cp:category/>
</cp:coreProperties>
</file>